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8" r:id="rId3"/>
    <p:sldId id="269" r:id="rId4"/>
    <p:sldId id="260" r:id="rId5"/>
    <p:sldId id="257" r:id="rId6"/>
    <p:sldId id="270" r:id="rId7"/>
    <p:sldId id="258" r:id="rId8"/>
    <p:sldId id="271" r:id="rId9"/>
    <p:sldId id="275" r:id="rId10"/>
    <p:sldId id="259" r:id="rId11"/>
    <p:sldId id="276" r:id="rId12"/>
    <p:sldId id="272" r:id="rId13"/>
    <p:sldId id="274" r:id="rId14"/>
    <p:sldId id="264" r:id="rId15"/>
    <p:sldId id="261" r:id="rId16"/>
    <p:sldId id="262" r:id="rId17"/>
    <p:sldId id="263" r:id="rId18"/>
    <p:sldId id="266" r:id="rId19"/>
    <p:sldId id="265" r:id="rId20"/>
    <p:sldId id="267" r:id="rId2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86E4C0-5B69-4270-8A42-96FC5661FEEC}" type="doc">
      <dgm:prSet loTypeId="urn:microsoft.com/office/officeart/2011/layout/ConvergingText" loCatId="officeonlin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bg-BG"/>
        </a:p>
      </dgm:t>
    </dgm:pt>
    <dgm:pt modelId="{58657C03-08B1-491D-B221-D9D8AC3012A3}">
      <dgm:prSet phldrT="[Text]" custT="1"/>
      <dgm:spPr/>
      <dgm:t>
        <a:bodyPr/>
        <a:lstStyle/>
        <a:p>
          <a:pPr algn="ctr"/>
          <a:r>
            <a:rPr lang="bg-BG" sz="1400"/>
            <a:t>Дигитална трансформация на бизнеса</a:t>
          </a:r>
        </a:p>
      </dgm:t>
    </dgm:pt>
    <dgm:pt modelId="{1D519F23-DFC9-444D-A5FA-6311F4DB9F1D}" type="parTrans" cxnId="{41793438-2AAB-4B80-A31F-FAE493121933}">
      <dgm:prSet/>
      <dgm:spPr/>
      <dgm:t>
        <a:bodyPr/>
        <a:lstStyle/>
        <a:p>
          <a:pPr algn="ctr"/>
          <a:endParaRPr lang="bg-BG"/>
        </a:p>
      </dgm:t>
    </dgm:pt>
    <dgm:pt modelId="{0725C167-CCFC-467A-8C02-9CF8517BE657}" type="sibTrans" cxnId="{41793438-2AAB-4B80-A31F-FAE493121933}">
      <dgm:prSet/>
      <dgm:spPr/>
      <dgm:t>
        <a:bodyPr/>
        <a:lstStyle/>
        <a:p>
          <a:pPr algn="ctr"/>
          <a:endParaRPr lang="bg-BG"/>
        </a:p>
      </dgm:t>
    </dgm:pt>
    <dgm:pt modelId="{407BD395-59BB-4B87-8FA4-75D2C7CE0A2E}">
      <dgm:prSet phldrT="[Text]" custT="1"/>
      <dgm:spPr/>
      <dgm:t>
        <a:bodyPr/>
        <a:lstStyle/>
        <a:p>
          <a:pPr algn="ctr"/>
          <a:r>
            <a:rPr lang="bg-BG" sz="1100" dirty="0"/>
            <a:t>Потребителско поведение</a:t>
          </a:r>
        </a:p>
      </dgm:t>
    </dgm:pt>
    <dgm:pt modelId="{D43A79F8-F9B4-46D4-8358-804AC3A3A9F9}" type="parTrans" cxnId="{A8988323-43FF-41E6-8930-7C7B8F8CC414}">
      <dgm:prSet/>
      <dgm:spPr/>
      <dgm:t>
        <a:bodyPr/>
        <a:lstStyle/>
        <a:p>
          <a:pPr algn="ctr"/>
          <a:endParaRPr lang="bg-BG"/>
        </a:p>
      </dgm:t>
    </dgm:pt>
    <dgm:pt modelId="{1180657F-C164-4A00-A0CF-6012BA17D57C}" type="sibTrans" cxnId="{A8988323-43FF-41E6-8930-7C7B8F8CC414}">
      <dgm:prSet/>
      <dgm:spPr/>
      <dgm:t>
        <a:bodyPr/>
        <a:lstStyle/>
        <a:p>
          <a:pPr algn="ctr"/>
          <a:endParaRPr lang="bg-BG"/>
        </a:p>
      </dgm:t>
    </dgm:pt>
    <dgm:pt modelId="{B16E13E6-E6AB-4CCA-B3D0-6F099286D368}">
      <dgm:prSet phldrT="[Text]" custT="1"/>
      <dgm:spPr/>
      <dgm:t>
        <a:bodyPr/>
        <a:lstStyle/>
        <a:p>
          <a:pPr algn="ctr"/>
          <a:r>
            <a:rPr lang="bg-BG" sz="1100" dirty="0"/>
            <a:t>Бизнес операции</a:t>
          </a:r>
        </a:p>
      </dgm:t>
    </dgm:pt>
    <dgm:pt modelId="{EBBB4E66-CA8F-44E9-958D-6708C0BEFC8B}" type="parTrans" cxnId="{80AB4114-198B-4DDC-A883-E5A3E8F11592}">
      <dgm:prSet/>
      <dgm:spPr/>
      <dgm:t>
        <a:bodyPr/>
        <a:lstStyle/>
        <a:p>
          <a:pPr algn="ctr"/>
          <a:endParaRPr lang="bg-BG"/>
        </a:p>
      </dgm:t>
    </dgm:pt>
    <dgm:pt modelId="{76F0A0F2-8790-4D45-A0D6-1503F075E1E2}" type="sibTrans" cxnId="{80AB4114-198B-4DDC-A883-E5A3E8F11592}">
      <dgm:prSet/>
      <dgm:spPr/>
      <dgm:t>
        <a:bodyPr/>
        <a:lstStyle/>
        <a:p>
          <a:pPr algn="ctr"/>
          <a:endParaRPr lang="bg-BG"/>
        </a:p>
      </dgm:t>
    </dgm:pt>
    <dgm:pt modelId="{09F71F82-5CCD-42FD-94F3-03C6261F9205}">
      <dgm:prSet phldrT="[Text]" custT="1"/>
      <dgm:spPr/>
      <dgm:t>
        <a:bodyPr/>
        <a:lstStyle/>
        <a:p>
          <a:pPr algn="ctr"/>
          <a:r>
            <a:rPr lang="bg-BG" sz="1100" dirty="0"/>
            <a:t>Бизнес модел</a:t>
          </a:r>
        </a:p>
      </dgm:t>
    </dgm:pt>
    <dgm:pt modelId="{CE251456-7948-4A79-888D-66231A19956B}" type="parTrans" cxnId="{130F4124-5854-42D7-943F-929C055BF82D}">
      <dgm:prSet/>
      <dgm:spPr/>
      <dgm:t>
        <a:bodyPr/>
        <a:lstStyle/>
        <a:p>
          <a:pPr algn="ctr"/>
          <a:endParaRPr lang="bg-BG"/>
        </a:p>
      </dgm:t>
    </dgm:pt>
    <dgm:pt modelId="{C9786DB4-098C-43B9-AB1B-69F3460F8026}" type="sibTrans" cxnId="{130F4124-5854-42D7-943F-929C055BF82D}">
      <dgm:prSet/>
      <dgm:spPr/>
      <dgm:t>
        <a:bodyPr/>
        <a:lstStyle/>
        <a:p>
          <a:pPr algn="ctr"/>
          <a:endParaRPr lang="bg-BG"/>
        </a:p>
      </dgm:t>
    </dgm:pt>
    <dgm:pt modelId="{DB74E29B-0319-4A84-9CF5-B2817B3206A0}" type="pres">
      <dgm:prSet presAssocID="{9786E4C0-5B69-4270-8A42-96FC5661FEEC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097F0A24-D0F8-416A-ABA8-9BD87ABD0C48}" type="pres">
      <dgm:prSet presAssocID="{58657C03-08B1-491D-B221-D9D8AC3012A3}" presName="composite" presStyleCnt="0"/>
      <dgm:spPr/>
    </dgm:pt>
    <dgm:pt modelId="{03B5041C-0C0F-498B-A91A-DEF6FFD412CB}" type="pres">
      <dgm:prSet presAssocID="{58657C03-08B1-491D-B221-D9D8AC3012A3}" presName="ParentAccent1" presStyleLbl="alignNode1" presStyleIdx="0" presStyleCnt="34"/>
      <dgm:spPr/>
    </dgm:pt>
    <dgm:pt modelId="{865F3207-1FBE-4109-B281-B17E4014A6E4}" type="pres">
      <dgm:prSet presAssocID="{58657C03-08B1-491D-B221-D9D8AC3012A3}" presName="ParentAccent2" presStyleLbl="alignNode1" presStyleIdx="1" presStyleCnt="34"/>
      <dgm:spPr/>
    </dgm:pt>
    <dgm:pt modelId="{DD4D562C-C42D-47DF-93B2-6FF7EB6FD897}" type="pres">
      <dgm:prSet presAssocID="{58657C03-08B1-491D-B221-D9D8AC3012A3}" presName="ParentAccent3" presStyleLbl="alignNode1" presStyleIdx="2" presStyleCnt="34"/>
      <dgm:spPr/>
    </dgm:pt>
    <dgm:pt modelId="{3DAA6846-2C1D-4042-917F-9B4B11A98213}" type="pres">
      <dgm:prSet presAssocID="{58657C03-08B1-491D-B221-D9D8AC3012A3}" presName="ParentAccent4" presStyleLbl="alignNode1" presStyleIdx="3" presStyleCnt="34"/>
      <dgm:spPr/>
    </dgm:pt>
    <dgm:pt modelId="{CD4B11F9-A618-4335-A0C7-EFCCFA99E795}" type="pres">
      <dgm:prSet presAssocID="{58657C03-08B1-491D-B221-D9D8AC3012A3}" presName="ParentAccent5" presStyleLbl="alignNode1" presStyleIdx="4" presStyleCnt="34"/>
      <dgm:spPr/>
    </dgm:pt>
    <dgm:pt modelId="{D05A7311-1F93-4719-955D-781A4665EDA8}" type="pres">
      <dgm:prSet presAssocID="{58657C03-08B1-491D-B221-D9D8AC3012A3}" presName="ParentAccent6" presStyleLbl="alignNode1" presStyleIdx="5" presStyleCnt="34"/>
      <dgm:spPr/>
    </dgm:pt>
    <dgm:pt modelId="{AC1A8F37-D91D-4F94-9F3B-D9947F3AC493}" type="pres">
      <dgm:prSet presAssocID="{58657C03-08B1-491D-B221-D9D8AC3012A3}" presName="ParentAccent7" presStyleLbl="alignNode1" presStyleIdx="6" presStyleCnt="34"/>
      <dgm:spPr/>
    </dgm:pt>
    <dgm:pt modelId="{C34E58E7-8968-4DEF-972E-A166CD160947}" type="pres">
      <dgm:prSet presAssocID="{58657C03-08B1-491D-B221-D9D8AC3012A3}" presName="ParentAccent8" presStyleLbl="alignNode1" presStyleIdx="7" presStyleCnt="34"/>
      <dgm:spPr/>
    </dgm:pt>
    <dgm:pt modelId="{13F4C64E-26F8-414E-8680-1CD07A16CE77}" type="pres">
      <dgm:prSet presAssocID="{58657C03-08B1-491D-B221-D9D8AC3012A3}" presName="ParentAccent9" presStyleLbl="alignNode1" presStyleIdx="8" presStyleCnt="34"/>
      <dgm:spPr/>
    </dgm:pt>
    <dgm:pt modelId="{0B23996B-2C4D-4F17-B017-6999A7D3C70D}" type="pres">
      <dgm:prSet presAssocID="{58657C03-08B1-491D-B221-D9D8AC3012A3}" presName="ParentAccent10" presStyleLbl="alignNode1" presStyleIdx="9" presStyleCnt="34"/>
      <dgm:spPr/>
    </dgm:pt>
    <dgm:pt modelId="{3EDA51B5-2DC7-4019-8097-16D981C669FB}" type="pres">
      <dgm:prSet presAssocID="{58657C03-08B1-491D-B221-D9D8AC3012A3}" presName="Parent" presStyleLbl="alignNode1" presStyleIdx="10" presStyleCnt="34" custScaleX="119287">
        <dgm:presLayoutVars>
          <dgm:chMax val="5"/>
          <dgm:chPref val="3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2F86D3E-7960-4485-94B2-976126CB61F7}" type="pres">
      <dgm:prSet presAssocID="{407BD395-59BB-4B87-8FA4-75D2C7CE0A2E}" presName="Child1Accent1" presStyleLbl="alignNode1" presStyleIdx="11" presStyleCnt="34"/>
      <dgm:spPr/>
    </dgm:pt>
    <dgm:pt modelId="{DA5224A6-601B-4AE7-8C70-257FFA31D45C}" type="pres">
      <dgm:prSet presAssocID="{407BD395-59BB-4B87-8FA4-75D2C7CE0A2E}" presName="Child1Accent2" presStyleLbl="alignNode1" presStyleIdx="12" presStyleCnt="34"/>
      <dgm:spPr/>
    </dgm:pt>
    <dgm:pt modelId="{B04C1F40-7995-4CCB-9DCA-33E049007321}" type="pres">
      <dgm:prSet presAssocID="{407BD395-59BB-4B87-8FA4-75D2C7CE0A2E}" presName="Child1Accent3" presStyleLbl="alignNode1" presStyleIdx="13" presStyleCnt="34"/>
      <dgm:spPr/>
    </dgm:pt>
    <dgm:pt modelId="{3EDB227B-2AB0-40BF-9430-94CB893A4A61}" type="pres">
      <dgm:prSet presAssocID="{407BD395-59BB-4B87-8FA4-75D2C7CE0A2E}" presName="Child1Accent4" presStyleLbl="alignNode1" presStyleIdx="14" presStyleCnt="34"/>
      <dgm:spPr/>
    </dgm:pt>
    <dgm:pt modelId="{205D2C7E-4BEA-45DB-8FBC-00ADD275E3E0}" type="pres">
      <dgm:prSet presAssocID="{407BD395-59BB-4B87-8FA4-75D2C7CE0A2E}" presName="Child1Accent5" presStyleLbl="alignNode1" presStyleIdx="15" presStyleCnt="34"/>
      <dgm:spPr/>
    </dgm:pt>
    <dgm:pt modelId="{4D37162F-1B20-4E6B-91C2-9079D70C9C11}" type="pres">
      <dgm:prSet presAssocID="{407BD395-59BB-4B87-8FA4-75D2C7CE0A2E}" presName="Child1Accent6" presStyleLbl="alignNode1" presStyleIdx="16" presStyleCnt="34"/>
      <dgm:spPr/>
    </dgm:pt>
    <dgm:pt modelId="{A6046762-2842-4AFB-A07C-2ECE31EE4DF5}" type="pres">
      <dgm:prSet presAssocID="{407BD395-59BB-4B87-8FA4-75D2C7CE0A2E}" presName="Child1Accent7" presStyleLbl="alignNode1" presStyleIdx="17" presStyleCnt="34"/>
      <dgm:spPr/>
    </dgm:pt>
    <dgm:pt modelId="{2AA579D7-1740-422A-8325-AA676B6DDF10}" type="pres">
      <dgm:prSet presAssocID="{407BD395-59BB-4B87-8FA4-75D2C7CE0A2E}" presName="Child1Accent8" presStyleLbl="alignNode1" presStyleIdx="18" presStyleCnt="34"/>
      <dgm:spPr/>
    </dgm:pt>
    <dgm:pt modelId="{371EAF19-7B6C-4F7A-8EE8-2D69C84BCBD0}" type="pres">
      <dgm:prSet presAssocID="{407BD395-59BB-4B87-8FA4-75D2C7CE0A2E}" presName="Child1Accent9" presStyleLbl="alignNode1" presStyleIdx="19" presStyleCnt="34"/>
      <dgm:spPr/>
    </dgm:pt>
    <dgm:pt modelId="{CA4CCD40-52F9-4A06-AC84-D784B3F2C5B5}" type="pres">
      <dgm:prSet presAssocID="{407BD395-59BB-4B87-8FA4-75D2C7CE0A2E}" presName="Child1" presStyleLbl="revTx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EF547C8-18E8-4897-87FF-7230A7C4A6F5}" type="pres">
      <dgm:prSet presAssocID="{B16E13E6-E6AB-4CCA-B3D0-6F099286D368}" presName="Child2Accent1" presStyleLbl="alignNode1" presStyleIdx="20" presStyleCnt="34"/>
      <dgm:spPr/>
    </dgm:pt>
    <dgm:pt modelId="{C72BA6F3-8628-4D39-8960-0910E65F4048}" type="pres">
      <dgm:prSet presAssocID="{B16E13E6-E6AB-4CCA-B3D0-6F099286D368}" presName="Child2Accent2" presStyleLbl="alignNode1" presStyleIdx="21" presStyleCnt="34"/>
      <dgm:spPr/>
    </dgm:pt>
    <dgm:pt modelId="{53621D78-6A80-47D2-BDAE-751E0AF91368}" type="pres">
      <dgm:prSet presAssocID="{B16E13E6-E6AB-4CCA-B3D0-6F099286D368}" presName="Child2Accent3" presStyleLbl="alignNode1" presStyleIdx="22" presStyleCnt="34"/>
      <dgm:spPr/>
    </dgm:pt>
    <dgm:pt modelId="{6907BA39-DBA3-41F7-9053-D97C068E4FB2}" type="pres">
      <dgm:prSet presAssocID="{B16E13E6-E6AB-4CCA-B3D0-6F099286D368}" presName="Child2Accent4" presStyleLbl="alignNode1" presStyleIdx="23" presStyleCnt="34"/>
      <dgm:spPr/>
    </dgm:pt>
    <dgm:pt modelId="{CA120398-93E3-4479-80D0-87C08EF9522D}" type="pres">
      <dgm:prSet presAssocID="{B16E13E6-E6AB-4CCA-B3D0-6F099286D368}" presName="Child2Accent5" presStyleLbl="alignNode1" presStyleIdx="24" presStyleCnt="34"/>
      <dgm:spPr/>
    </dgm:pt>
    <dgm:pt modelId="{E941CC7B-9788-41C8-9569-0AB39E7A0543}" type="pres">
      <dgm:prSet presAssocID="{B16E13E6-E6AB-4CCA-B3D0-6F099286D368}" presName="Child2Accent6" presStyleLbl="alignNode1" presStyleIdx="25" presStyleCnt="34"/>
      <dgm:spPr/>
    </dgm:pt>
    <dgm:pt modelId="{025ED490-D588-4E89-B099-6791876CFBAD}" type="pres">
      <dgm:prSet presAssocID="{B16E13E6-E6AB-4CCA-B3D0-6F099286D368}" presName="Child2Accent7" presStyleLbl="alignNode1" presStyleIdx="26" presStyleCnt="34"/>
      <dgm:spPr/>
    </dgm:pt>
    <dgm:pt modelId="{AD57CE4A-90B3-4009-A0E7-3883DDD48EA6}" type="pres">
      <dgm:prSet presAssocID="{B16E13E6-E6AB-4CCA-B3D0-6F099286D368}" presName="Child2" presStyleLbl="revTx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565C0943-718B-4DAC-8724-19D697E2CE9A}" type="pres">
      <dgm:prSet presAssocID="{09F71F82-5CCD-42FD-94F3-03C6261F9205}" presName="Child3Accent1" presStyleLbl="alignNode1" presStyleIdx="27" presStyleCnt="34"/>
      <dgm:spPr/>
    </dgm:pt>
    <dgm:pt modelId="{3FF913BD-31B7-4DA3-A014-5BFA40C32F0B}" type="pres">
      <dgm:prSet presAssocID="{09F71F82-5CCD-42FD-94F3-03C6261F9205}" presName="Child3Accent2" presStyleLbl="alignNode1" presStyleIdx="28" presStyleCnt="34"/>
      <dgm:spPr/>
    </dgm:pt>
    <dgm:pt modelId="{58FC810F-EE08-48A3-A117-B6F6758EA31D}" type="pres">
      <dgm:prSet presAssocID="{09F71F82-5CCD-42FD-94F3-03C6261F9205}" presName="Child3Accent3" presStyleLbl="alignNode1" presStyleIdx="29" presStyleCnt="34"/>
      <dgm:spPr/>
    </dgm:pt>
    <dgm:pt modelId="{D2931819-ED17-4D48-B74E-6DF521DCCD34}" type="pres">
      <dgm:prSet presAssocID="{09F71F82-5CCD-42FD-94F3-03C6261F9205}" presName="Child3Accent4" presStyleLbl="alignNode1" presStyleIdx="30" presStyleCnt="34"/>
      <dgm:spPr/>
    </dgm:pt>
    <dgm:pt modelId="{0CA17671-1308-4238-BF64-FABBA3E30529}" type="pres">
      <dgm:prSet presAssocID="{09F71F82-5CCD-42FD-94F3-03C6261F9205}" presName="Child3Accent5" presStyleLbl="alignNode1" presStyleIdx="31" presStyleCnt="34"/>
      <dgm:spPr/>
    </dgm:pt>
    <dgm:pt modelId="{467A2ED8-D5D5-45FD-AD00-78F552C4F17D}" type="pres">
      <dgm:prSet presAssocID="{09F71F82-5CCD-42FD-94F3-03C6261F9205}" presName="Child3Accent6" presStyleLbl="alignNode1" presStyleIdx="32" presStyleCnt="34"/>
      <dgm:spPr/>
    </dgm:pt>
    <dgm:pt modelId="{4DD305F3-CF76-4C11-988F-BD6C4919C020}" type="pres">
      <dgm:prSet presAssocID="{09F71F82-5CCD-42FD-94F3-03C6261F9205}" presName="Child3Accent7" presStyleLbl="alignNode1" presStyleIdx="33" presStyleCnt="34"/>
      <dgm:spPr/>
    </dgm:pt>
    <dgm:pt modelId="{DCA46192-A3FC-4CB6-9EF7-E833610C67C2}" type="pres">
      <dgm:prSet presAssocID="{09F71F82-5CCD-42FD-94F3-03C6261F9205}" presName="Child3" presStyleLbl="revTx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130F4124-5854-42D7-943F-929C055BF82D}" srcId="{58657C03-08B1-491D-B221-D9D8AC3012A3}" destId="{09F71F82-5CCD-42FD-94F3-03C6261F9205}" srcOrd="2" destOrd="0" parTransId="{CE251456-7948-4A79-888D-66231A19956B}" sibTransId="{C9786DB4-098C-43B9-AB1B-69F3460F8026}"/>
    <dgm:cxn modelId="{80AB4114-198B-4DDC-A883-E5A3E8F11592}" srcId="{58657C03-08B1-491D-B221-D9D8AC3012A3}" destId="{B16E13E6-E6AB-4CCA-B3D0-6F099286D368}" srcOrd="1" destOrd="0" parTransId="{EBBB4E66-CA8F-44E9-958D-6708C0BEFC8B}" sibTransId="{76F0A0F2-8790-4D45-A0D6-1503F075E1E2}"/>
    <dgm:cxn modelId="{41793438-2AAB-4B80-A31F-FAE493121933}" srcId="{9786E4C0-5B69-4270-8A42-96FC5661FEEC}" destId="{58657C03-08B1-491D-B221-D9D8AC3012A3}" srcOrd="0" destOrd="0" parTransId="{1D519F23-DFC9-444D-A5FA-6311F4DB9F1D}" sibTransId="{0725C167-CCFC-467A-8C02-9CF8517BE657}"/>
    <dgm:cxn modelId="{A8988323-43FF-41E6-8930-7C7B8F8CC414}" srcId="{58657C03-08B1-491D-B221-D9D8AC3012A3}" destId="{407BD395-59BB-4B87-8FA4-75D2C7CE0A2E}" srcOrd="0" destOrd="0" parTransId="{D43A79F8-F9B4-46D4-8358-804AC3A3A9F9}" sibTransId="{1180657F-C164-4A00-A0CF-6012BA17D57C}"/>
    <dgm:cxn modelId="{9EE10049-D3CA-483F-818C-A7A320A1C27B}" type="presOf" srcId="{B16E13E6-E6AB-4CCA-B3D0-6F099286D368}" destId="{AD57CE4A-90B3-4009-A0E7-3883DDD48EA6}" srcOrd="0" destOrd="0" presId="urn:microsoft.com/office/officeart/2011/layout/ConvergingText"/>
    <dgm:cxn modelId="{50B83CA7-FAB1-42E8-93B1-0DB357F0FE8E}" type="presOf" srcId="{407BD395-59BB-4B87-8FA4-75D2C7CE0A2E}" destId="{CA4CCD40-52F9-4A06-AC84-D784B3F2C5B5}" srcOrd="0" destOrd="0" presId="urn:microsoft.com/office/officeart/2011/layout/ConvergingText"/>
    <dgm:cxn modelId="{D7280D78-CFA0-4017-93E6-6557C30DA70B}" type="presOf" srcId="{58657C03-08B1-491D-B221-D9D8AC3012A3}" destId="{3EDA51B5-2DC7-4019-8097-16D981C669FB}" srcOrd="0" destOrd="0" presId="urn:microsoft.com/office/officeart/2011/layout/ConvergingText"/>
    <dgm:cxn modelId="{36617779-B948-4727-BD6F-8F566F51D1D2}" type="presOf" srcId="{09F71F82-5CCD-42FD-94F3-03C6261F9205}" destId="{DCA46192-A3FC-4CB6-9EF7-E833610C67C2}" srcOrd="0" destOrd="0" presId="urn:microsoft.com/office/officeart/2011/layout/ConvergingText"/>
    <dgm:cxn modelId="{0A5F0080-D307-4957-BE48-DE9C5573CC91}" type="presOf" srcId="{9786E4C0-5B69-4270-8A42-96FC5661FEEC}" destId="{DB74E29B-0319-4A84-9CF5-B2817B3206A0}" srcOrd="0" destOrd="0" presId="urn:microsoft.com/office/officeart/2011/layout/ConvergingText"/>
    <dgm:cxn modelId="{BB83166A-38A4-4DDD-99E2-D8594DC39C7A}" type="presParOf" srcId="{DB74E29B-0319-4A84-9CF5-B2817B3206A0}" destId="{097F0A24-D0F8-416A-ABA8-9BD87ABD0C48}" srcOrd="0" destOrd="0" presId="urn:microsoft.com/office/officeart/2011/layout/ConvergingText"/>
    <dgm:cxn modelId="{9F33E109-5DEC-4AC5-A929-8EE2FB153415}" type="presParOf" srcId="{097F0A24-D0F8-416A-ABA8-9BD87ABD0C48}" destId="{03B5041C-0C0F-498B-A91A-DEF6FFD412CB}" srcOrd="0" destOrd="0" presId="urn:microsoft.com/office/officeart/2011/layout/ConvergingText"/>
    <dgm:cxn modelId="{C92FE530-36C3-40DD-B848-43D7B78C01AD}" type="presParOf" srcId="{097F0A24-D0F8-416A-ABA8-9BD87ABD0C48}" destId="{865F3207-1FBE-4109-B281-B17E4014A6E4}" srcOrd="1" destOrd="0" presId="urn:microsoft.com/office/officeart/2011/layout/ConvergingText"/>
    <dgm:cxn modelId="{27C668DF-7F1C-4834-82B4-FA5180889FEB}" type="presParOf" srcId="{097F0A24-D0F8-416A-ABA8-9BD87ABD0C48}" destId="{DD4D562C-C42D-47DF-93B2-6FF7EB6FD897}" srcOrd="2" destOrd="0" presId="urn:microsoft.com/office/officeart/2011/layout/ConvergingText"/>
    <dgm:cxn modelId="{A47289C3-2329-4C4D-8B55-E534A85629E9}" type="presParOf" srcId="{097F0A24-D0F8-416A-ABA8-9BD87ABD0C48}" destId="{3DAA6846-2C1D-4042-917F-9B4B11A98213}" srcOrd="3" destOrd="0" presId="urn:microsoft.com/office/officeart/2011/layout/ConvergingText"/>
    <dgm:cxn modelId="{E21DDA24-CC21-42E5-915A-2A7B67B36C49}" type="presParOf" srcId="{097F0A24-D0F8-416A-ABA8-9BD87ABD0C48}" destId="{CD4B11F9-A618-4335-A0C7-EFCCFA99E795}" srcOrd="4" destOrd="0" presId="urn:microsoft.com/office/officeart/2011/layout/ConvergingText"/>
    <dgm:cxn modelId="{8F963257-383B-40EA-9B65-041B4F631F5D}" type="presParOf" srcId="{097F0A24-D0F8-416A-ABA8-9BD87ABD0C48}" destId="{D05A7311-1F93-4719-955D-781A4665EDA8}" srcOrd="5" destOrd="0" presId="urn:microsoft.com/office/officeart/2011/layout/ConvergingText"/>
    <dgm:cxn modelId="{5B9522FB-795A-4336-94D2-549D0946036F}" type="presParOf" srcId="{097F0A24-D0F8-416A-ABA8-9BD87ABD0C48}" destId="{AC1A8F37-D91D-4F94-9F3B-D9947F3AC493}" srcOrd="6" destOrd="0" presId="urn:microsoft.com/office/officeart/2011/layout/ConvergingText"/>
    <dgm:cxn modelId="{14797CF2-99D6-4D9A-961C-2B9D7BDF1517}" type="presParOf" srcId="{097F0A24-D0F8-416A-ABA8-9BD87ABD0C48}" destId="{C34E58E7-8968-4DEF-972E-A166CD160947}" srcOrd="7" destOrd="0" presId="urn:microsoft.com/office/officeart/2011/layout/ConvergingText"/>
    <dgm:cxn modelId="{BDC521B7-7297-4EED-BB4B-604B5C5FC846}" type="presParOf" srcId="{097F0A24-D0F8-416A-ABA8-9BD87ABD0C48}" destId="{13F4C64E-26F8-414E-8680-1CD07A16CE77}" srcOrd="8" destOrd="0" presId="urn:microsoft.com/office/officeart/2011/layout/ConvergingText"/>
    <dgm:cxn modelId="{022DCE66-4461-4BC6-ACBD-727BF885ED9A}" type="presParOf" srcId="{097F0A24-D0F8-416A-ABA8-9BD87ABD0C48}" destId="{0B23996B-2C4D-4F17-B017-6999A7D3C70D}" srcOrd="9" destOrd="0" presId="urn:microsoft.com/office/officeart/2011/layout/ConvergingText"/>
    <dgm:cxn modelId="{1883F452-51C0-4B7B-8305-7BDCB2595DCA}" type="presParOf" srcId="{097F0A24-D0F8-416A-ABA8-9BD87ABD0C48}" destId="{3EDA51B5-2DC7-4019-8097-16D981C669FB}" srcOrd="10" destOrd="0" presId="urn:microsoft.com/office/officeart/2011/layout/ConvergingText"/>
    <dgm:cxn modelId="{EE3A0ED6-2CA4-41F8-A4AF-67CDE4BCE391}" type="presParOf" srcId="{097F0A24-D0F8-416A-ABA8-9BD87ABD0C48}" destId="{C2F86D3E-7960-4485-94B2-976126CB61F7}" srcOrd="11" destOrd="0" presId="urn:microsoft.com/office/officeart/2011/layout/ConvergingText"/>
    <dgm:cxn modelId="{2F9B44D7-2E37-4740-A071-220758051FC0}" type="presParOf" srcId="{097F0A24-D0F8-416A-ABA8-9BD87ABD0C48}" destId="{DA5224A6-601B-4AE7-8C70-257FFA31D45C}" srcOrd="12" destOrd="0" presId="urn:microsoft.com/office/officeart/2011/layout/ConvergingText"/>
    <dgm:cxn modelId="{D4D8F6B2-2AAA-4437-A458-F03BD2270768}" type="presParOf" srcId="{097F0A24-D0F8-416A-ABA8-9BD87ABD0C48}" destId="{B04C1F40-7995-4CCB-9DCA-33E049007321}" srcOrd="13" destOrd="0" presId="urn:microsoft.com/office/officeart/2011/layout/ConvergingText"/>
    <dgm:cxn modelId="{BB7DEB37-5922-42BB-83D4-ABEEF9D998AF}" type="presParOf" srcId="{097F0A24-D0F8-416A-ABA8-9BD87ABD0C48}" destId="{3EDB227B-2AB0-40BF-9430-94CB893A4A61}" srcOrd="14" destOrd="0" presId="urn:microsoft.com/office/officeart/2011/layout/ConvergingText"/>
    <dgm:cxn modelId="{24A5D0E4-53CA-4BAA-A326-FDC54F0C6103}" type="presParOf" srcId="{097F0A24-D0F8-416A-ABA8-9BD87ABD0C48}" destId="{205D2C7E-4BEA-45DB-8FBC-00ADD275E3E0}" srcOrd="15" destOrd="0" presId="urn:microsoft.com/office/officeart/2011/layout/ConvergingText"/>
    <dgm:cxn modelId="{04206321-EA56-4FE1-BFAC-63F5E163BB2F}" type="presParOf" srcId="{097F0A24-D0F8-416A-ABA8-9BD87ABD0C48}" destId="{4D37162F-1B20-4E6B-91C2-9079D70C9C11}" srcOrd="16" destOrd="0" presId="urn:microsoft.com/office/officeart/2011/layout/ConvergingText"/>
    <dgm:cxn modelId="{2FA67099-96BB-443B-856F-A8687D0DBAC3}" type="presParOf" srcId="{097F0A24-D0F8-416A-ABA8-9BD87ABD0C48}" destId="{A6046762-2842-4AFB-A07C-2ECE31EE4DF5}" srcOrd="17" destOrd="0" presId="urn:microsoft.com/office/officeart/2011/layout/ConvergingText"/>
    <dgm:cxn modelId="{7FA016DF-86CF-4D49-9ABA-C30D717BA138}" type="presParOf" srcId="{097F0A24-D0F8-416A-ABA8-9BD87ABD0C48}" destId="{2AA579D7-1740-422A-8325-AA676B6DDF10}" srcOrd="18" destOrd="0" presId="urn:microsoft.com/office/officeart/2011/layout/ConvergingText"/>
    <dgm:cxn modelId="{59797B6F-183B-43C1-80C3-5541CA87DAE6}" type="presParOf" srcId="{097F0A24-D0F8-416A-ABA8-9BD87ABD0C48}" destId="{371EAF19-7B6C-4F7A-8EE8-2D69C84BCBD0}" srcOrd="19" destOrd="0" presId="urn:microsoft.com/office/officeart/2011/layout/ConvergingText"/>
    <dgm:cxn modelId="{068A8FAD-36E1-4B16-A293-A431F2CA1679}" type="presParOf" srcId="{097F0A24-D0F8-416A-ABA8-9BD87ABD0C48}" destId="{CA4CCD40-52F9-4A06-AC84-D784B3F2C5B5}" srcOrd="20" destOrd="0" presId="urn:microsoft.com/office/officeart/2011/layout/ConvergingText"/>
    <dgm:cxn modelId="{A97411B8-56FA-40E5-A54E-A97D6828D323}" type="presParOf" srcId="{097F0A24-D0F8-416A-ABA8-9BD87ABD0C48}" destId="{7EF547C8-18E8-4897-87FF-7230A7C4A6F5}" srcOrd="21" destOrd="0" presId="urn:microsoft.com/office/officeart/2011/layout/ConvergingText"/>
    <dgm:cxn modelId="{478C3D13-616D-45DD-825D-444FA76D5FEF}" type="presParOf" srcId="{097F0A24-D0F8-416A-ABA8-9BD87ABD0C48}" destId="{C72BA6F3-8628-4D39-8960-0910E65F4048}" srcOrd="22" destOrd="0" presId="urn:microsoft.com/office/officeart/2011/layout/ConvergingText"/>
    <dgm:cxn modelId="{97728227-7FA8-4834-B6EB-CC423D59504A}" type="presParOf" srcId="{097F0A24-D0F8-416A-ABA8-9BD87ABD0C48}" destId="{53621D78-6A80-47D2-BDAE-751E0AF91368}" srcOrd="23" destOrd="0" presId="urn:microsoft.com/office/officeart/2011/layout/ConvergingText"/>
    <dgm:cxn modelId="{D0FECBD9-E2AC-41D2-B5AE-DCCD1BF7BF44}" type="presParOf" srcId="{097F0A24-D0F8-416A-ABA8-9BD87ABD0C48}" destId="{6907BA39-DBA3-41F7-9053-D97C068E4FB2}" srcOrd="24" destOrd="0" presId="urn:microsoft.com/office/officeart/2011/layout/ConvergingText"/>
    <dgm:cxn modelId="{3C5A024F-8B55-4E23-A8C2-1D3262E4EE2E}" type="presParOf" srcId="{097F0A24-D0F8-416A-ABA8-9BD87ABD0C48}" destId="{CA120398-93E3-4479-80D0-87C08EF9522D}" srcOrd="25" destOrd="0" presId="urn:microsoft.com/office/officeart/2011/layout/ConvergingText"/>
    <dgm:cxn modelId="{8AADEE57-35B5-4730-B82B-9A076636073C}" type="presParOf" srcId="{097F0A24-D0F8-416A-ABA8-9BD87ABD0C48}" destId="{E941CC7B-9788-41C8-9569-0AB39E7A0543}" srcOrd="26" destOrd="0" presId="urn:microsoft.com/office/officeart/2011/layout/ConvergingText"/>
    <dgm:cxn modelId="{3FD33A98-C317-4B9D-8540-212F8DC51631}" type="presParOf" srcId="{097F0A24-D0F8-416A-ABA8-9BD87ABD0C48}" destId="{025ED490-D588-4E89-B099-6791876CFBAD}" srcOrd="27" destOrd="0" presId="urn:microsoft.com/office/officeart/2011/layout/ConvergingText"/>
    <dgm:cxn modelId="{EF8173BF-1A73-4014-9E4C-0B3A87E818B0}" type="presParOf" srcId="{097F0A24-D0F8-416A-ABA8-9BD87ABD0C48}" destId="{AD57CE4A-90B3-4009-A0E7-3883DDD48EA6}" srcOrd="28" destOrd="0" presId="urn:microsoft.com/office/officeart/2011/layout/ConvergingText"/>
    <dgm:cxn modelId="{4A82AC4E-0F8C-4C05-BC5E-D5FAAF140CAE}" type="presParOf" srcId="{097F0A24-D0F8-416A-ABA8-9BD87ABD0C48}" destId="{565C0943-718B-4DAC-8724-19D697E2CE9A}" srcOrd="29" destOrd="0" presId="urn:microsoft.com/office/officeart/2011/layout/ConvergingText"/>
    <dgm:cxn modelId="{A5211BF0-7556-4464-9457-9984760B213E}" type="presParOf" srcId="{097F0A24-D0F8-416A-ABA8-9BD87ABD0C48}" destId="{3FF913BD-31B7-4DA3-A014-5BFA40C32F0B}" srcOrd="30" destOrd="0" presId="urn:microsoft.com/office/officeart/2011/layout/ConvergingText"/>
    <dgm:cxn modelId="{CF8F7C9B-378D-44BF-B570-748073DF0A02}" type="presParOf" srcId="{097F0A24-D0F8-416A-ABA8-9BD87ABD0C48}" destId="{58FC810F-EE08-48A3-A117-B6F6758EA31D}" srcOrd="31" destOrd="0" presId="urn:microsoft.com/office/officeart/2011/layout/ConvergingText"/>
    <dgm:cxn modelId="{78225491-D0B8-4072-A76D-1ADC3796BDF5}" type="presParOf" srcId="{097F0A24-D0F8-416A-ABA8-9BD87ABD0C48}" destId="{D2931819-ED17-4D48-B74E-6DF521DCCD34}" srcOrd="32" destOrd="0" presId="urn:microsoft.com/office/officeart/2011/layout/ConvergingText"/>
    <dgm:cxn modelId="{6726A435-651E-4DE2-A837-35AEC25ACF5C}" type="presParOf" srcId="{097F0A24-D0F8-416A-ABA8-9BD87ABD0C48}" destId="{0CA17671-1308-4238-BF64-FABBA3E30529}" srcOrd="33" destOrd="0" presId="urn:microsoft.com/office/officeart/2011/layout/ConvergingText"/>
    <dgm:cxn modelId="{5967BA78-58DC-41B6-A3CA-6783964BB9B1}" type="presParOf" srcId="{097F0A24-D0F8-416A-ABA8-9BD87ABD0C48}" destId="{467A2ED8-D5D5-45FD-AD00-78F552C4F17D}" srcOrd="34" destOrd="0" presId="urn:microsoft.com/office/officeart/2011/layout/ConvergingText"/>
    <dgm:cxn modelId="{741C3DBD-B53A-451F-89D5-CA9944D551C0}" type="presParOf" srcId="{097F0A24-D0F8-416A-ABA8-9BD87ABD0C48}" destId="{4DD305F3-CF76-4C11-988F-BD6C4919C020}" srcOrd="35" destOrd="0" presId="urn:microsoft.com/office/officeart/2011/layout/ConvergingText"/>
    <dgm:cxn modelId="{5BBB2181-4901-4EB7-AD59-AB8C3CF761D4}" type="presParOf" srcId="{097F0A24-D0F8-416A-ABA8-9BD87ABD0C48}" destId="{DCA46192-A3FC-4CB6-9EF7-E833610C67C2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C41CBB-6557-4A84-8782-E5092D1D6F36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3_1" csCatId="accent3" phldr="1"/>
      <dgm:spPr/>
      <dgm:t>
        <a:bodyPr/>
        <a:lstStyle/>
        <a:p>
          <a:endParaRPr lang="bg-BG"/>
        </a:p>
      </dgm:t>
    </dgm:pt>
    <dgm:pt modelId="{A282C9D9-EB24-4B7A-9D98-DE29A8601D91}">
      <dgm:prSet phldrT="[Text]" custT="1"/>
      <dgm:spPr/>
      <dgm:t>
        <a:bodyPr/>
        <a:lstStyle/>
        <a:p>
          <a:r>
            <a:rPr lang="bg-BG" sz="900"/>
            <a:t>Дигитална  трансформация на бизнеса</a:t>
          </a:r>
        </a:p>
      </dgm:t>
    </dgm:pt>
    <dgm:pt modelId="{6759888D-0709-4118-B107-9E5C9C29CA6A}" type="parTrans" cxnId="{001EA19E-B457-4360-AC22-FB1A9CA229EC}">
      <dgm:prSet/>
      <dgm:spPr/>
      <dgm:t>
        <a:bodyPr/>
        <a:lstStyle/>
        <a:p>
          <a:endParaRPr lang="bg-BG"/>
        </a:p>
      </dgm:t>
    </dgm:pt>
    <dgm:pt modelId="{8834AA6E-B826-4AC9-9FED-FE39C4C203AC}" type="sibTrans" cxnId="{001EA19E-B457-4360-AC22-FB1A9CA229EC}">
      <dgm:prSet/>
      <dgm:spPr/>
      <dgm:t>
        <a:bodyPr/>
        <a:lstStyle/>
        <a:p>
          <a:endParaRPr lang="bg-BG"/>
        </a:p>
      </dgm:t>
    </dgm:pt>
    <dgm:pt modelId="{39101EA3-6C5C-486B-A3D7-4385582E4B83}">
      <dgm:prSet phldrT="[Text]"/>
      <dgm:spPr/>
      <dgm:t>
        <a:bodyPr/>
        <a:lstStyle/>
        <a:p>
          <a:r>
            <a:rPr lang="bg-BG"/>
            <a:t>Дигитални умения на персонала</a:t>
          </a:r>
        </a:p>
      </dgm:t>
    </dgm:pt>
    <dgm:pt modelId="{0483FA0B-B621-4AC7-8633-394824BF309B}" type="parTrans" cxnId="{0AA53419-F598-40D1-A01C-641F37791087}">
      <dgm:prSet/>
      <dgm:spPr/>
      <dgm:t>
        <a:bodyPr/>
        <a:lstStyle/>
        <a:p>
          <a:endParaRPr lang="bg-BG"/>
        </a:p>
      </dgm:t>
    </dgm:pt>
    <dgm:pt modelId="{562BF1D2-2C5B-4B71-A33D-85990A03F719}" type="sibTrans" cxnId="{0AA53419-F598-40D1-A01C-641F37791087}">
      <dgm:prSet/>
      <dgm:spPr/>
      <dgm:t>
        <a:bodyPr/>
        <a:lstStyle/>
        <a:p>
          <a:endParaRPr lang="bg-BG"/>
        </a:p>
      </dgm:t>
    </dgm:pt>
    <dgm:pt modelId="{E17C9E39-F997-4FDA-97BB-C4E6AAABB93A}">
      <dgm:prSet phldrT="[Text]"/>
      <dgm:spPr/>
      <dgm:t>
        <a:bodyPr/>
        <a:lstStyle/>
        <a:p>
          <a:r>
            <a:rPr lang="bg-BG"/>
            <a:t>Степен на дигитализация на продуктите/услугите</a:t>
          </a:r>
        </a:p>
      </dgm:t>
    </dgm:pt>
    <dgm:pt modelId="{B9A880D5-FEEE-4710-B932-1E1C6E71C228}" type="parTrans" cxnId="{B0BFF6DE-E1CE-4378-A82E-125C3D2D8500}">
      <dgm:prSet/>
      <dgm:spPr/>
      <dgm:t>
        <a:bodyPr/>
        <a:lstStyle/>
        <a:p>
          <a:endParaRPr lang="bg-BG"/>
        </a:p>
      </dgm:t>
    </dgm:pt>
    <dgm:pt modelId="{BB1B55BA-2B57-4F2B-B6B4-D06460EE886C}" type="sibTrans" cxnId="{B0BFF6DE-E1CE-4378-A82E-125C3D2D8500}">
      <dgm:prSet/>
      <dgm:spPr/>
      <dgm:t>
        <a:bodyPr/>
        <a:lstStyle/>
        <a:p>
          <a:endParaRPr lang="bg-BG"/>
        </a:p>
      </dgm:t>
    </dgm:pt>
    <dgm:pt modelId="{2FEC6E84-47DA-419C-9921-0D74E72DE77A}">
      <dgm:prSet phldrT="[Text]"/>
      <dgm:spPr/>
      <dgm:t>
        <a:bodyPr/>
        <a:lstStyle/>
        <a:p>
          <a:r>
            <a:rPr lang="bg-BG"/>
            <a:t>Дигитални канали за взаимодействие с клиенти</a:t>
          </a:r>
        </a:p>
      </dgm:t>
    </dgm:pt>
    <dgm:pt modelId="{716450B5-B5A3-486F-8273-CBDDEB4A45F1}" type="parTrans" cxnId="{3B3C3B73-2C04-43DA-9055-6050552167C3}">
      <dgm:prSet/>
      <dgm:spPr/>
      <dgm:t>
        <a:bodyPr/>
        <a:lstStyle/>
        <a:p>
          <a:endParaRPr lang="bg-BG"/>
        </a:p>
      </dgm:t>
    </dgm:pt>
    <dgm:pt modelId="{C3754AB7-140F-4ACA-8815-E37D255A1DD6}" type="sibTrans" cxnId="{3B3C3B73-2C04-43DA-9055-6050552167C3}">
      <dgm:prSet/>
      <dgm:spPr/>
      <dgm:t>
        <a:bodyPr/>
        <a:lstStyle/>
        <a:p>
          <a:endParaRPr lang="bg-BG"/>
        </a:p>
      </dgm:t>
    </dgm:pt>
    <dgm:pt modelId="{C7641662-C08B-434D-B6C3-29E8D3B6BE82}">
      <dgm:prSet/>
      <dgm:spPr/>
      <dgm:t>
        <a:bodyPr/>
        <a:lstStyle/>
        <a:p>
          <a:r>
            <a:rPr lang="bg-BG"/>
            <a:t> Дигитализация на процесите </a:t>
          </a:r>
        </a:p>
      </dgm:t>
    </dgm:pt>
    <dgm:pt modelId="{0FD59B16-D2F2-4B83-B1C3-6A097561416F}" type="parTrans" cxnId="{6630DEFE-E537-4EE4-ABE4-11F155228719}">
      <dgm:prSet/>
      <dgm:spPr/>
      <dgm:t>
        <a:bodyPr/>
        <a:lstStyle/>
        <a:p>
          <a:endParaRPr lang="bg-BG"/>
        </a:p>
      </dgm:t>
    </dgm:pt>
    <dgm:pt modelId="{DBCCCBAB-B031-42FF-8073-0B8E0BCB21DE}" type="sibTrans" cxnId="{6630DEFE-E537-4EE4-ABE4-11F155228719}">
      <dgm:prSet/>
      <dgm:spPr/>
      <dgm:t>
        <a:bodyPr/>
        <a:lstStyle/>
        <a:p>
          <a:endParaRPr lang="bg-BG"/>
        </a:p>
      </dgm:t>
    </dgm:pt>
    <dgm:pt modelId="{053C171A-2CE4-42B8-9A59-B011F306C012}">
      <dgm:prSet/>
      <dgm:spPr/>
      <dgm:t>
        <a:bodyPr/>
        <a:lstStyle/>
        <a:p>
          <a:r>
            <a:rPr lang="bg-BG" b="0"/>
            <a:t>Бизнес модел</a:t>
          </a:r>
        </a:p>
      </dgm:t>
    </dgm:pt>
    <dgm:pt modelId="{E7CA0442-94BD-4383-B1D8-5CA11B5B7915}" type="parTrans" cxnId="{6A605D22-908A-40AF-B671-3EDDB380B8DD}">
      <dgm:prSet/>
      <dgm:spPr/>
      <dgm:t>
        <a:bodyPr/>
        <a:lstStyle/>
        <a:p>
          <a:endParaRPr lang="bg-BG"/>
        </a:p>
      </dgm:t>
    </dgm:pt>
    <dgm:pt modelId="{901C07E5-F351-463D-BEFD-61826409A2D4}" type="sibTrans" cxnId="{6A605D22-908A-40AF-B671-3EDDB380B8DD}">
      <dgm:prSet/>
      <dgm:spPr/>
      <dgm:t>
        <a:bodyPr/>
        <a:lstStyle/>
        <a:p>
          <a:endParaRPr lang="bg-BG"/>
        </a:p>
      </dgm:t>
    </dgm:pt>
    <dgm:pt modelId="{194E7D64-FC6B-4735-8136-201F2000F73C}">
      <dgm:prSet/>
      <dgm:spPr/>
      <dgm:t>
        <a:bodyPr/>
        <a:lstStyle/>
        <a:p>
          <a:r>
            <a:rPr lang="bg-BG"/>
            <a:t>Организационна структура</a:t>
          </a:r>
        </a:p>
      </dgm:t>
    </dgm:pt>
    <dgm:pt modelId="{53E47DF1-69DC-4AC3-9C2B-569BA9014E8E}" type="parTrans" cxnId="{DE6D9D41-9356-4D22-9621-E0325A7747BE}">
      <dgm:prSet/>
      <dgm:spPr/>
      <dgm:t>
        <a:bodyPr/>
        <a:lstStyle/>
        <a:p>
          <a:endParaRPr lang="bg-BG"/>
        </a:p>
      </dgm:t>
    </dgm:pt>
    <dgm:pt modelId="{48489DEF-9899-4D0B-9F29-5D1D32FA54AF}" type="sibTrans" cxnId="{DE6D9D41-9356-4D22-9621-E0325A7747BE}">
      <dgm:prSet/>
      <dgm:spPr/>
      <dgm:t>
        <a:bodyPr/>
        <a:lstStyle/>
        <a:p>
          <a:endParaRPr lang="bg-BG"/>
        </a:p>
      </dgm:t>
    </dgm:pt>
    <dgm:pt modelId="{55F4F5F6-7374-4AC9-AD83-9C3D9B74DE04}">
      <dgm:prSet/>
      <dgm:spPr/>
      <dgm:t>
        <a:bodyPr/>
        <a:lstStyle/>
        <a:p>
          <a:r>
            <a:rPr lang="bg-BG"/>
            <a:t>ИТ инфраструктура</a:t>
          </a:r>
        </a:p>
      </dgm:t>
    </dgm:pt>
    <dgm:pt modelId="{9FA576FF-276C-40B7-B34D-517F9B44D0B5}" type="parTrans" cxnId="{FFB328DE-84EB-4AB0-A745-2615C105CB15}">
      <dgm:prSet/>
      <dgm:spPr/>
      <dgm:t>
        <a:bodyPr/>
        <a:lstStyle/>
        <a:p>
          <a:endParaRPr lang="bg-BG"/>
        </a:p>
      </dgm:t>
    </dgm:pt>
    <dgm:pt modelId="{25D22943-46EA-400A-91C1-3764189C6CB5}" type="sibTrans" cxnId="{FFB328DE-84EB-4AB0-A745-2615C105CB15}">
      <dgm:prSet/>
      <dgm:spPr/>
      <dgm:t>
        <a:bodyPr/>
        <a:lstStyle/>
        <a:p>
          <a:endParaRPr lang="bg-BG"/>
        </a:p>
      </dgm:t>
    </dgm:pt>
    <dgm:pt modelId="{14FD6138-DA25-4657-AF2C-AE45638BD29F}" type="pres">
      <dgm:prSet presAssocID="{FDC41CBB-6557-4A84-8782-E5092D1D6F3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72E09B9-1784-440E-A1B6-BC9E33075C07}" type="pres">
      <dgm:prSet presAssocID="{A282C9D9-EB24-4B7A-9D98-DE29A8601D91}" presName="root1" presStyleCnt="0"/>
      <dgm:spPr/>
      <dgm:t>
        <a:bodyPr/>
        <a:lstStyle/>
        <a:p>
          <a:endParaRPr lang="bg-BG"/>
        </a:p>
      </dgm:t>
    </dgm:pt>
    <dgm:pt modelId="{F7234F67-E557-4F07-94B6-71878D03A7CC}" type="pres">
      <dgm:prSet presAssocID="{A282C9D9-EB24-4B7A-9D98-DE29A8601D91}" presName="LevelOneTextNode" presStyleLbl="node0" presStyleIdx="0" presStyleCnt="1" custScaleX="15644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3C656DD1-D7BD-42A6-A644-45484FE7D13E}" type="pres">
      <dgm:prSet presAssocID="{A282C9D9-EB24-4B7A-9D98-DE29A8601D91}" presName="level2hierChild" presStyleCnt="0"/>
      <dgm:spPr/>
      <dgm:t>
        <a:bodyPr/>
        <a:lstStyle/>
        <a:p>
          <a:endParaRPr lang="bg-BG"/>
        </a:p>
      </dgm:t>
    </dgm:pt>
    <dgm:pt modelId="{C771FF6A-F55D-4EB9-A84C-96ECF7A6FE93}" type="pres">
      <dgm:prSet presAssocID="{E7CA0442-94BD-4383-B1D8-5CA11B5B7915}" presName="conn2-1" presStyleLbl="parChTrans1D2" presStyleIdx="0" presStyleCnt="7"/>
      <dgm:spPr/>
      <dgm:t>
        <a:bodyPr/>
        <a:lstStyle/>
        <a:p>
          <a:endParaRPr lang="bg-BG"/>
        </a:p>
      </dgm:t>
    </dgm:pt>
    <dgm:pt modelId="{09FB59B4-37CF-4DAF-BB58-A5AAC2763A95}" type="pres">
      <dgm:prSet presAssocID="{E7CA0442-94BD-4383-B1D8-5CA11B5B7915}" presName="connTx" presStyleLbl="parChTrans1D2" presStyleIdx="0" presStyleCnt="7"/>
      <dgm:spPr/>
      <dgm:t>
        <a:bodyPr/>
        <a:lstStyle/>
        <a:p>
          <a:endParaRPr lang="bg-BG"/>
        </a:p>
      </dgm:t>
    </dgm:pt>
    <dgm:pt modelId="{98469592-BB07-4E0B-BAED-BA6202EC7676}" type="pres">
      <dgm:prSet presAssocID="{053C171A-2CE4-42B8-9A59-B011F306C012}" presName="root2" presStyleCnt="0"/>
      <dgm:spPr/>
      <dgm:t>
        <a:bodyPr/>
        <a:lstStyle/>
        <a:p>
          <a:endParaRPr lang="bg-BG"/>
        </a:p>
      </dgm:t>
    </dgm:pt>
    <dgm:pt modelId="{EBC64122-7C4F-425F-9490-2A8CFAC177E3}" type="pres">
      <dgm:prSet presAssocID="{053C171A-2CE4-42B8-9A59-B011F306C012}" presName="LevelTwoTextNode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D043903E-EBA4-4DA2-827F-E6D3872204DF}" type="pres">
      <dgm:prSet presAssocID="{053C171A-2CE4-42B8-9A59-B011F306C012}" presName="level3hierChild" presStyleCnt="0"/>
      <dgm:spPr/>
      <dgm:t>
        <a:bodyPr/>
        <a:lstStyle/>
        <a:p>
          <a:endParaRPr lang="bg-BG"/>
        </a:p>
      </dgm:t>
    </dgm:pt>
    <dgm:pt modelId="{86D25752-B0CE-403E-8FB6-4BB5DA66B372}" type="pres">
      <dgm:prSet presAssocID="{53E47DF1-69DC-4AC3-9C2B-569BA9014E8E}" presName="conn2-1" presStyleLbl="parChTrans1D2" presStyleIdx="1" presStyleCnt="7"/>
      <dgm:spPr/>
      <dgm:t>
        <a:bodyPr/>
        <a:lstStyle/>
        <a:p>
          <a:endParaRPr lang="bg-BG"/>
        </a:p>
      </dgm:t>
    </dgm:pt>
    <dgm:pt modelId="{1F24C889-8AE1-4A50-BC2A-13F08AFEF5DE}" type="pres">
      <dgm:prSet presAssocID="{53E47DF1-69DC-4AC3-9C2B-569BA9014E8E}" presName="connTx" presStyleLbl="parChTrans1D2" presStyleIdx="1" presStyleCnt="7"/>
      <dgm:spPr/>
      <dgm:t>
        <a:bodyPr/>
        <a:lstStyle/>
        <a:p>
          <a:endParaRPr lang="bg-BG"/>
        </a:p>
      </dgm:t>
    </dgm:pt>
    <dgm:pt modelId="{8DB116F6-0CF5-4EFE-A34F-B74C58B7C47F}" type="pres">
      <dgm:prSet presAssocID="{194E7D64-FC6B-4735-8136-201F2000F73C}" presName="root2" presStyleCnt="0"/>
      <dgm:spPr/>
      <dgm:t>
        <a:bodyPr/>
        <a:lstStyle/>
        <a:p>
          <a:endParaRPr lang="bg-BG"/>
        </a:p>
      </dgm:t>
    </dgm:pt>
    <dgm:pt modelId="{1EAA0535-0AF6-4EF5-9A26-C04E2365D09B}" type="pres">
      <dgm:prSet presAssocID="{194E7D64-FC6B-4735-8136-201F2000F73C}" presName="LevelTwoTextNode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BF85C72C-33E0-4336-8DC9-A96F390695EC}" type="pres">
      <dgm:prSet presAssocID="{194E7D64-FC6B-4735-8136-201F2000F73C}" presName="level3hierChild" presStyleCnt="0"/>
      <dgm:spPr/>
      <dgm:t>
        <a:bodyPr/>
        <a:lstStyle/>
        <a:p>
          <a:endParaRPr lang="bg-BG"/>
        </a:p>
      </dgm:t>
    </dgm:pt>
    <dgm:pt modelId="{B64BB20C-29D3-40F9-A09C-C326CD70B250}" type="pres">
      <dgm:prSet presAssocID="{0483FA0B-B621-4AC7-8633-394824BF309B}" presName="conn2-1" presStyleLbl="parChTrans1D2" presStyleIdx="2" presStyleCnt="7"/>
      <dgm:spPr/>
      <dgm:t>
        <a:bodyPr/>
        <a:lstStyle/>
        <a:p>
          <a:endParaRPr lang="bg-BG"/>
        </a:p>
      </dgm:t>
    </dgm:pt>
    <dgm:pt modelId="{98DBDC4F-553D-4E7F-A183-DEB3B1ACF87F}" type="pres">
      <dgm:prSet presAssocID="{0483FA0B-B621-4AC7-8633-394824BF309B}" presName="connTx" presStyleLbl="parChTrans1D2" presStyleIdx="2" presStyleCnt="7"/>
      <dgm:spPr/>
      <dgm:t>
        <a:bodyPr/>
        <a:lstStyle/>
        <a:p>
          <a:endParaRPr lang="bg-BG"/>
        </a:p>
      </dgm:t>
    </dgm:pt>
    <dgm:pt modelId="{373D17BF-6DCE-4C83-A39D-8037246049B5}" type="pres">
      <dgm:prSet presAssocID="{39101EA3-6C5C-486B-A3D7-4385582E4B83}" presName="root2" presStyleCnt="0"/>
      <dgm:spPr/>
      <dgm:t>
        <a:bodyPr/>
        <a:lstStyle/>
        <a:p>
          <a:endParaRPr lang="bg-BG"/>
        </a:p>
      </dgm:t>
    </dgm:pt>
    <dgm:pt modelId="{FD442769-21A3-4C18-A862-E75ECDDCC2C4}" type="pres">
      <dgm:prSet presAssocID="{39101EA3-6C5C-486B-A3D7-4385582E4B83}" presName="LevelTwoTextNode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B14AA2C0-2CCE-422E-A5A2-7A83AA19E67D}" type="pres">
      <dgm:prSet presAssocID="{39101EA3-6C5C-486B-A3D7-4385582E4B83}" presName="level3hierChild" presStyleCnt="0"/>
      <dgm:spPr/>
      <dgm:t>
        <a:bodyPr/>
        <a:lstStyle/>
        <a:p>
          <a:endParaRPr lang="bg-BG"/>
        </a:p>
      </dgm:t>
    </dgm:pt>
    <dgm:pt modelId="{2D102522-FA93-45AE-986E-C2FFCEEBD122}" type="pres">
      <dgm:prSet presAssocID="{0FD59B16-D2F2-4B83-B1C3-6A097561416F}" presName="conn2-1" presStyleLbl="parChTrans1D2" presStyleIdx="3" presStyleCnt="7"/>
      <dgm:spPr/>
      <dgm:t>
        <a:bodyPr/>
        <a:lstStyle/>
        <a:p>
          <a:endParaRPr lang="bg-BG"/>
        </a:p>
      </dgm:t>
    </dgm:pt>
    <dgm:pt modelId="{BC4B4341-9C8A-49EF-8E08-9463A8EEB7FB}" type="pres">
      <dgm:prSet presAssocID="{0FD59B16-D2F2-4B83-B1C3-6A097561416F}" presName="connTx" presStyleLbl="parChTrans1D2" presStyleIdx="3" presStyleCnt="7"/>
      <dgm:spPr/>
      <dgm:t>
        <a:bodyPr/>
        <a:lstStyle/>
        <a:p>
          <a:endParaRPr lang="bg-BG"/>
        </a:p>
      </dgm:t>
    </dgm:pt>
    <dgm:pt modelId="{F4464166-A8F0-43A4-A101-BE1840EB4CD0}" type="pres">
      <dgm:prSet presAssocID="{C7641662-C08B-434D-B6C3-29E8D3B6BE82}" presName="root2" presStyleCnt="0"/>
      <dgm:spPr/>
      <dgm:t>
        <a:bodyPr/>
        <a:lstStyle/>
        <a:p>
          <a:endParaRPr lang="bg-BG"/>
        </a:p>
      </dgm:t>
    </dgm:pt>
    <dgm:pt modelId="{845C9626-D093-4DDD-9E10-4D7A4ABD20CC}" type="pres">
      <dgm:prSet presAssocID="{C7641662-C08B-434D-B6C3-29E8D3B6BE82}" presName="LevelTwoTextNode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88C09766-A7E8-4BAA-8EC2-A0D26C780AFC}" type="pres">
      <dgm:prSet presAssocID="{C7641662-C08B-434D-B6C3-29E8D3B6BE82}" presName="level3hierChild" presStyleCnt="0"/>
      <dgm:spPr/>
      <dgm:t>
        <a:bodyPr/>
        <a:lstStyle/>
        <a:p>
          <a:endParaRPr lang="bg-BG"/>
        </a:p>
      </dgm:t>
    </dgm:pt>
    <dgm:pt modelId="{764664DE-09A5-4427-B12D-C86ECEB29E31}" type="pres">
      <dgm:prSet presAssocID="{9FA576FF-276C-40B7-B34D-517F9B44D0B5}" presName="conn2-1" presStyleLbl="parChTrans1D2" presStyleIdx="4" presStyleCnt="7"/>
      <dgm:spPr/>
      <dgm:t>
        <a:bodyPr/>
        <a:lstStyle/>
        <a:p>
          <a:endParaRPr lang="bg-BG"/>
        </a:p>
      </dgm:t>
    </dgm:pt>
    <dgm:pt modelId="{9D913A9E-908B-4556-A4D7-21D2579B4536}" type="pres">
      <dgm:prSet presAssocID="{9FA576FF-276C-40B7-B34D-517F9B44D0B5}" presName="connTx" presStyleLbl="parChTrans1D2" presStyleIdx="4" presStyleCnt="7"/>
      <dgm:spPr/>
      <dgm:t>
        <a:bodyPr/>
        <a:lstStyle/>
        <a:p>
          <a:endParaRPr lang="bg-BG"/>
        </a:p>
      </dgm:t>
    </dgm:pt>
    <dgm:pt modelId="{C0C77E64-FE97-4966-9E10-F2809C45833B}" type="pres">
      <dgm:prSet presAssocID="{55F4F5F6-7374-4AC9-AD83-9C3D9B74DE04}" presName="root2" presStyleCnt="0"/>
      <dgm:spPr/>
      <dgm:t>
        <a:bodyPr/>
        <a:lstStyle/>
        <a:p>
          <a:endParaRPr lang="bg-BG"/>
        </a:p>
      </dgm:t>
    </dgm:pt>
    <dgm:pt modelId="{87FD2CB7-83BD-49E4-B95B-0A3FD06A4263}" type="pres">
      <dgm:prSet presAssocID="{55F4F5F6-7374-4AC9-AD83-9C3D9B74DE04}" presName="LevelTwoTextNode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421BE974-52E9-4F1F-AE9B-C145677A552F}" type="pres">
      <dgm:prSet presAssocID="{55F4F5F6-7374-4AC9-AD83-9C3D9B74DE04}" presName="level3hierChild" presStyleCnt="0"/>
      <dgm:spPr/>
      <dgm:t>
        <a:bodyPr/>
        <a:lstStyle/>
        <a:p>
          <a:endParaRPr lang="bg-BG"/>
        </a:p>
      </dgm:t>
    </dgm:pt>
    <dgm:pt modelId="{02E9BB71-1140-4151-8653-11C2262CE7CC}" type="pres">
      <dgm:prSet presAssocID="{B9A880D5-FEEE-4710-B932-1E1C6E71C228}" presName="conn2-1" presStyleLbl="parChTrans1D2" presStyleIdx="5" presStyleCnt="7"/>
      <dgm:spPr/>
      <dgm:t>
        <a:bodyPr/>
        <a:lstStyle/>
        <a:p>
          <a:endParaRPr lang="bg-BG"/>
        </a:p>
      </dgm:t>
    </dgm:pt>
    <dgm:pt modelId="{C637F036-51CE-494B-B9C4-28959527D1E2}" type="pres">
      <dgm:prSet presAssocID="{B9A880D5-FEEE-4710-B932-1E1C6E71C228}" presName="connTx" presStyleLbl="parChTrans1D2" presStyleIdx="5" presStyleCnt="7"/>
      <dgm:spPr/>
      <dgm:t>
        <a:bodyPr/>
        <a:lstStyle/>
        <a:p>
          <a:endParaRPr lang="bg-BG"/>
        </a:p>
      </dgm:t>
    </dgm:pt>
    <dgm:pt modelId="{3DE774C1-7BA6-4E81-B0BD-44F6E73C79C9}" type="pres">
      <dgm:prSet presAssocID="{E17C9E39-F997-4FDA-97BB-C4E6AAABB93A}" presName="root2" presStyleCnt="0"/>
      <dgm:spPr/>
      <dgm:t>
        <a:bodyPr/>
        <a:lstStyle/>
        <a:p>
          <a:endParaRPr lang="bg-BG"/>
        </a:p>
      </dgm:t>
    </dgm:pt>
    <dgm:pt modelId="{1570A6E8-63D3-4FF9-BB65-35AD2442D3F3}" type="pres">
      <dgm:prSet presAssocID="{E17C9E39-F997-4FDA-97BB-C4E6AAABB93A}" presName="LevelTwoTextNode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9788D7D0-82A2-4F69-841C-9A91E68CB135}" type="pres">
      <dgm:prSet presAssocID="{E17C9E39-F997-4FDA-97BB-C4E6AAABB93A}" presName="level3hierChild" presStyleCnt="0"/>
      <dgm:spPr/>
      <dgm:t>
        <a:bodyPr/>
        <a:lstStyle/>
        <a:p>
          <a:endParaRPr lang="bg-BG"/>
        </a:p>
      </dgm:t>
    </dgm:pt>
    <dgm:pt modelId="{DD5E6949-B615-489D-A891-4754AC2F1AEF}" type="pres">
      <dgm:prSet presAssocID="{716450B5-B5A3-486F-8273-CBDDEB4A45F1}" presName="conn2-1" presStyleLbl="parChTrans1D2" presStyleIdx="6" presStyleCnt="7"/>
      <dgm:spPr/>
      <dgm:t>
        <a:bodyPr/>
        <a:lstStyle/>
        <a:p>
          <a:endParaRPr lang="bg-BG"/>
        </a:p>
      </dgm:t>
    </dgm:pt>
    <dgm:pt modelId="{D57CB661-3169-4ABD-838A-A555B6C241F0}" type="pres">
      <dgm:prSet presAssocID="{716450B5-B5A3-486F-8273-CBDDEB4A45F1}" presName="connTx" presStyleLbl="parChTrans1D2" presStyleIdx="6" presStyleCnt="7"/>
      <dgm:spPr/>
      <dgm:t>
        <a:bodyPr/>
        <a:lstStyle/>
        <a:p>
          <a:endParaRPr lang="bg-BG"/>
        </a:p>
      </dgm:t>
    </dgm:pt>
    <dgm:pt modelId="{BF460706-CE7F-4272-A6DD-BE37C0E45EA6}" type="pres">
      <dgm:prSet presAssocID="{2FEC6E84-47DA-419C-9921-0D74E72DE77A}" presName="root2" presStyleCnt="0"/>
      <dgm:spPr/>
      <dgm:t>
        <a:bodyPr/>
        <a:lstStyle/>
        <a:p>
          <a:endParaRPr lang="bg-BG"/>
        </a:p>
      </dgm:t>
    </dgm:pt>
    <dgm:pt modelId="{B6D4C6EC-30BA-427E-B8D1-A940651FA043}" type="pres">
      <dgm:prSet presAssocID="{2FEC6E84-47DA-419C-9921-0D74E72DE77A}" presName="LevelTwoTextNode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ADE72902-0351-46C7-B72C-E25F50DAF58D}" type="pres">
      <dgm:prSet presAssocID="{2FEC6E84-47DA-419C-9921-0D74E72DE77A}" presName="level3hierChild" presStyleCnt="0"/>
      <dgm:spPr/>
      <dgm:t>
        <a:bodyPr/>
        <a:lstStyle/>
        <a:p>
          <a:endParaRPr lang="bg-BG"/>
        </a:p>
      </dgm:t>
    </dgm:pt>
  </dgm:ptLst>
  <dgm:cxnLst>
    <dgm:cxn modelId="{435077C9-C473-4D64-96D0-F410C94D8DE4}" type="presOf" srcId="{9FA576FF-276C-40B7-B34D-517F9B44D0B5}" destId="{764664DE-09A5-4427-B12D-C86ECEB29E31}" srcOrd="0" destOrd="0" presId="urn:microsoft.com/office/officeart/2008/layout/HorizontalMultiLevelHierarchy"/>
    <dgm:cxn modelId="{6A605D22-908A-40AF-B671-3EDDB380B8DD}" srcId="{A282C9D9-EB24-4B7A-9D98-DE29A8601D91}" destId="{053C171A-2CE4-42B8-9A59-B011F306C012}" srcOrd="0" destOrd="0" parTransId="{E7CA0442-94BD-4383-B1D8-5CA11B5B7915}" sibTransId="{901C07E5-F351-463D-BEFD-61826409A2D4}"/>
    <dgm:cxn modelId="{89D4A998-F7B0-451B-B212-26D8C7B696A7}" type="presOf" srcId="{A282C9D9-EB24-4B7A-9D98-DE29A8601D91}" destId="{F7234F67-E557-4F07-94B6-71878D03A7CC}" srcOrd="0" destOrd="0" presId="urn:microsoft.com/office/officeart/2008/layout/HorizontalMultiLevelHierarchy"/>
    <dgm:cxn modelId="{5BEB6E25-8A23-4C6A-89DF-69C699EDB439}" type="presOf" srcId="{0FD59B16-D2F2-4B83-B1C3-6A097561416F}" destId="{BC4B4341-9C8A-49EF-8E08-9463A8EEB7FB}" srcOrd="1" destOrd="0" presId="urn:microsoft.com/office/officeart/2008/layout/HorizontalMultiLevelHierarchy"/>
    <dgm:cxn modelId="{6317BDDE-66F0-45CD-9E31-8954C28466B4}" type="presOf" srcId="{E7CA0442-94BD-4383-B1D8-5CA11B5B7915}" destId="{C771FF6A-F55D-4EB9-A84C-96ECF7A6FE93}" srcOrd="0" destOrd="0" presId="urn:microsoft.com/office/officeart/2008/layout/HorizontalMultiLevelHierarchy"/>
    <dgm:cxn modelId="{8D54C931-ABD1-4F53-B1A0-3E1DE80203FA}" type="presOf" srcId="{9FA576FF-276C-40B7-B34D-517F9B44D0B5}" destId="{9D913A9E-908B-4556-A4D7-21D2579B4536}" srcOrd="1" destOrd="0" presId="urn:microsoft.com/office/officeart/2008/layout/HorizontalMultiLevelHierarchy"/>
    <dgm:cxn modelId="{B4D2CC06-F750-4BD7-A570-65F5F746D4E3}" type="presOf" srcId="{053C171A-2CE4-42B8-9A59-B011F306C012}" destId="{EBC64122-7C4F-425F-9490-2A8CFAC177E3}" srcOrd="0" destOrd="0" presId="urn:microsoft.com/office/officeart/2008/layout/HorizontalMultiLevelHierarchy"/>
    <dgm:cxn modelId="{001EA19E-B457-4360-AC22-FB1A9CA229EC}" srcId="{FDC41CBB-6557-4A84-8782-E5092D1D6F36}" destId="{A282C9D9-EB24-4B7A-9D98-DE29A8601D91}" srcOrd="0" destOrd="0" parTransId="{6759888D-0709-4118-B107-9E5C9C29CA6A}" sibTransId="{8834AA6E-B826-4AC9-9FED-FE39C4C203AC}"/>
    <dgm:cxn modelId="{D769117D-B341-467E-AF80-F01456D1731A}" type="presOf" srcId="{55F4F5F6-7374-4AC9-AD83-9C3D9B74DE04}" destId="{87FD2CB7-83BD-49E4-B95B-0A3FD06A4263}" srcOrd="0" destOrd="0" presId="urn:microsoft.com/office/officeart/2008/layout/HorizontalMultiLevelHierarchy"/>
    <dgm:cxn modelId="{9E41F898-FE49-485B-A20D-B7CEBD37ED25}" type="presOf" srcId="{716450B5-B5A3-486F-8273-CBDDEB4A45F1}" destId="{DD5E6949-B615-489D-A891-4754AC2F1AEF}" srcOrd="0" destOrd="0" presId="urn:microsoft.com/office/officeart/2008/layout/HorizontalMultiLevelHierarchy"/>
    <dgm:cxn modelId="{9497AD13-838A-44EE-9E30-11B91FB4D1B4}" type="presOf" srcId="{E7CA0442-94BD-4383-B1D8-5CA11B5B7915}" destId="{09FB59B4-37CF-4DAF-BB58-A5AAC2763A95}" srcOrd="1" destOrd="0" presId="urn:microsoft.com/office/officeart/2008/layout/HorizontalMultiLevelHierarchy"/>
    <dgm:cxn modelId="{CA3C20AB-57F1-421A-8F61-3BFB89541196}" type="presOf" srcId="{0483FA0B-B621-4AC7-8633-394824BF309B}" destId="{B64BB20C-29D3-40F9-A09C-C326CD70B250}" srcOrd="0" destOrd="0" presId="urn:microsoft.com/office/officeart/2008/layout/HorizontalMultiLevelHierarchy"/>
    <dgm:cxn modelId="{D336F7A1-0E5A-4872-9197-88E10E633814}" type="presOf" srcId="{E17C9E39-F997-4FDA-97BB-C4E6AAABB93A}" destId="{1570A6E8-63D3-4FF9-BB65-35AD2442D3F3}" srcOrd="0" destOrd="0" presId="urn:microsoft.com/office/officeart/2008/layout/HorizontalMultiLevelHierarchy"/>
    <dgm:cxn modelId="{C92BDD7E-D54B-4BE4-9250-07B1762EB337}" type="presOf" srcId="{FDC41CBB-6557-4A84-8782-E5092D1D6F36}" destId="{14FD6138-DA25-4657-AF2C-AE45638BD29F}" srcOrd="0" destOrd="0" presId="urn:microsoft.com/office/officeart/2008/layout/HorizontalMultiLevelHierarchy"/>
    <dgm:cxn modelId="{EA2864A8-6130-405E-A7F2-49DC6EFB438B}" type="presOf" srcId="{53E47DF1-69DC-4AC3-9C2B-569BA9014E8E}" destId="{86D25752-B0CE-403E-8FB6-4BB5DA66B372}" srcOrd="0" destOrd="0" presId="urn:microsoft.com/office/officeart/2008/layout/HorizontalMultiLevelHierarchy"/>
    <dgm:cxn modelId="{DE6D9D41-9356-4D22-9621-E0325A7747BE}" srcId="{A282C9D9-EB24-4B7A-9D98-DE29A8601D91}" destId="{194E7D64-FC6B-4735-8136-201F2000F73C}" srcOrd="1" destOrd="0" parTransId="{53E47DF1-69DC-4AC3-9C2B-569BA9014E8E}" sibTransId="{48489DEF-9899-4D0B-9F29-5D1D32FA54AF}"/>
    <dgm:cxn modelId="{47F67C0E-88EB-4148-B21C-8D880D739D29}" type="presOf" srcId="{0483FA0B-B621-4AC7-8633-394824BF309B}" destId="{98DBDC4F-553D-4E7F-A183-DEB3B1ACF87F}" srcOrd="1" destOrd="0" presId="urn:microsoft.com/office/officeart/2008/layout/HorizontalMultiLevelHierarchy"/>
    <dgm:cxn modelId="{76B6852A-56F4-4C72-A7BE-199463DCF95F}" type="presOf" srcId="{716450B5-B5A3-486F-8273-CBDDEB4A45F1}" destId="{D57CB661-3169-4ABD-838A-A555B6C241F0}" srcOrd="1" destOrd="0" presId="urn:microsoft.com/office/officeart/2008/layout/HorizontalMultiLevelHierarchy"/>
    <dgm:cxn modelId="{E5939107-9CA6-459D-9949-F242990285B8}" type="presOf" srcId="{53E47DF1-69DC-4AC3-9C2B-569BA9014E8E}" destId="{1F24C889-8AE1-4A50-BC2A-13F08AFEF5DE}" srcOrd="1" destOrd="0" presId="urn:microsoft.com/office/officeart/2008/layout/HorizontalMultiLevelHierarchy"/>
    <dgm:cxn modelId="{D97A9E73-3110-4FEF-8D6B-4E8A14D42511}" type="presOf" srcId="{39101EA3-6C5C-486B-A3D7-4385582E4B83}" destId="{FD442769-21A3-4C18-A862-E75ECDDCC2C4}" srcOrd="0" destOrd="0" presId="urn:microsoft.com/office/officeart/2008/layout/HorizontalMultiLevelHierarchy"/>
    <dgm:cxn modelId="{FFB328DE-84EB-4AB0-A745-2615C105CB15}" srcId="{A282C9D9-EB24-4B7A-9D98-DE29A8601D91}" destId="{55F4F5F6-7374-4AC9-AD83-9C3D9B74DE04}" srcOrd="4" destOrd="0" parTransId="{9FA576FF-276C-40B7-B34D-517F9B44D0B5}" sibTransId="{25D22943-46EA-400A-91C1-3764189C6CB5}"/>
    <dgm:cxn modelId="{3B3C3B73-2C04-43DA-9055-6050552167C3}" srcId="{A282C9D9-EB24-4B7A-9D98-DE29A8601D91}" destId="{2FEC6E84-47DA-419C-9921-0D74E72DE77A}" srcOrd="6" destOrd="0" parTransId="{716450B5-B5A3-486F-8273-CBDDEB4A45F1}" sibTransId="{C3754AB7-140F-4ACA-8815-E37D255A1DD6}"/>
    <dgm:cxn modelId="{DE45342D-CAA0-400C-B1E1-AD9ECFD08144}" type="presOf" srcId="{194E7D64-FC6B-4735-8136-201F2000F73C}" destId="{1EAA0535-0AF6-4EF5-9A26-C04E2365D09B}" srcOrd="0" destOrd="0" presId="urn:microsoft.com/office/officeart/2008/layout/HorizontalMultiLevelHierarchy"/>
    <dgm:cxn modelId="{6630DEFE-E537-4EE4-ABE4-11F155228719}" srcId="{A282C9D9-EB24-4B7A-9D98-DE29A8601D91}" destId="{C7641662-C08B-434D-B6C3-29E8D3B6BE82}" srcOrd="3" destOrd="0" parTransId="{0FD59B16-D2F2-4B83-B1C3-6A097561416F}" sibTransId="{DBCCCBAB-B031-42FF-8073-0B8E0BCB21DE}"/>
    <dgm:cxn modelId="{2CDA1C55-667D-42D2-9F0C-320F9DAA0BBD}" type="presOf" srcId="{2FEC6E84-47DA-419C-9921-0D74E72DE77A}" destId="{B6D4C6EC-30BA-427E-B8D1-A940651FA043}" srcOrd="0" destOrd="0" presId="urn:microsoft.com/office/officeart/2008/layout/HorizontalMultiLevelHierarchy"/>
    <dgm:cxn modelId="{88671757-1AC2-4AAF-951C-9F21339117D5}" type="presOf" srcId="{B9A880D5-FEEE-4710-B932-1E1C6E71C228}" destId="{02E9BB71-1140-4151-8653-11C2262CE7CC}" srcOrd="0" destOrd="0" presId="urn:microsoft.com/office/officeart/2008/layout/HorizontalMultiLevelHierarchy"/>
    <dgm:cxn modelId="{40664FCE-7104-437B-80D8-01F1DF5FEC60}" type="presOf" srcId="{C7641662-C08B-434D-B6C3-29E8D3B6BE82}" destId="{845C9626-D093-4DDD-9E10-4D7A4ABD20CC}" srcOrd="0" destOrd="0" presId="urn:microsoft.com/office/officeart/2008/layout/HorizontalMultiLevelHierarchy"/>
    <dgm:cxn modelId="{B0BFF6DE-E1CE-4378-A82E-125C3D2D8500}" srcId="{A282C9D9-EB24-4B7A-9D98-DE29A8601D91}" destId="{E17C9E39-F997-4FDA-97BB-C4E6AAABB93A}" srcOrd="5" destOrd="0" parTransId="{B9A880D5-FEEE-4710-B932-1E1C6E71C228}" sibTransId="{BB1B55BA-2B57-4F2B-B6B4-D06460EE886C}"/>
    <dgm:cxn modelId="{904588BF-D85F-4C32-AE08-95DBBE44B6AA}" type="presOf" srcId="{B9A880D5-FEEE-4710-B932-1E1C6E71C228}" destId="{C637F036-51CE-494B-B9C4-28959527D1E2}" srcOrd="1" destOrd="0" presId="urn:microsoft.com/office/officeart/2008/layout/HorizontalMultiLevelHierarchy"/>
    <dgm:cxn modelId="{0AA53419-F598-40D1-A01C-641F37791087}" srcId="{A282C9D9-EB24-4B7A-9D98-DE29A8601D91}" destId="{39101EA3-6C5C-486B-A3D7-4385582E4B83}" srcOrd="2" destOrd="0" parTransId="{0483FA0B-B621-4AC7-8633-394824BF309B}" sibTransId="{562BF1D2-2C5B-4B71-A33D-85990A03F719}"/>
    <dgm:cxn modelId="{45B4FC81-21B7-491E-92F5-7CA224BC6368}" type="presOf" srcId="{0FD59B16-D2F2-4B83-B1C3-6A097561416F}" destId="{2D102522-FA93-45AE-986E-C2FFCEEBD122}" srcOrd="0" destOrd="0" presId="urn:microsoft.com/office/officeart/2008/layout/HorizontalMultiLevelHierarchy"/>
    <dgm:cxn modelId="{4D73A572-2C9F-48D8-A4D6-5D1BF6CBA08F}" type="presParOf" srcId="{14FD6138-DA25-4657-AF2C-AE45638BD29F}" destId="{572E09B9-1784-440E-A1B6-BC9E33075C07}" srcOrd="0" destOrd="0" presId="urn:microsoft.com/office/officeart/2008/layout/HorizontalMultiLevelHierarchy"/>
    <dgm:cxn modelId="{E9CC6521-954B-45F7-A190-98DCBA734F45}" type="presParOf" srcId="{572E09B9-1784-440E-A1B6-BC9E33075C07}" destId="{F7234F67-E557-4F07-94B6-71878D03A7CC}" srcOrd="0" destOrd="0" presId="urn:microsoft.com/office/officeart/2008/layout/HorizontalMultiLevelHierarchy"/>
    <dgm:cxn modelId="{C8D93431-D3B1-4F43-9FC2-05EBFA741BE2}" type="presParOf" srcId="{572E09B9-1784-440E-A1B6-BC9E33075C07}" destId="{3C656DD1-D7BD-42A6-A644-45484FE7D13E}" srcOrd="1" destOrd="0" presId="urn:microsoft.com/office/officeart/2008/layout/HorizontalMultiLevelHierarchy"/>
    <dgm:cxn modelId="{AC263140-F43F-4F31-BD66-D77855C0781C}" type="presParOf" srcId="{3C656DD1-D7BD-42A6-A644-45484FE7D13E}" destId="{C771FF6A-F55D-4EB9-A84C-96ECF7A6FE93}" srcOrd="0" destOrd="0" presId="urn:microsoft.com/office/officeart/2008/layout/HorizontalMultiLevelHierarchy"/>
    <dgm:cxn modelId="{63C13919-091C-4BEB-BD1B-4B21F5758A81}" type="presParOf" srcId="{C771FF6A-F55D-4EB9-A84C-96ECF7A6FE93}" destId="{09FB59B4-37CF-4DAF-BB58-A5AAC2763A95}" srcOrd="0" destOrd="0" presId="urn:microsoft.com/office/officeart/2008/layout/HorizontalMultiLevelHierarchy"/>
    <dgm:cxn modelId="{C4E8C790-9A24-4836-A0C1-D5A6138CBCD7}" type="presParOf" srcId="{3C656DD1-D7BD-42A6-A644-45484FE7D13E}" destId="{98469592-BB07-4E0B-BAED-BA6202EC7676}" srcOrd="1" destOrd="0" presId="urn:microsoft.com/office/officeart/2008/layout/HorizontalMultiLevelHierarchy"/>
    <dgm:cxn modelId="{032EAD95-18DA-472E-BE67-75F0C008122D}" type="presParOf" srcId="{98469592-BB07-4E0B-BAED-BA6202EC7676}" destId="{EBC64122-7C4F-425F-9490-2A8CFAC177E3}" srcOrd="0" destOrd="0" presId="urn:microsoft.com/office/officeart/2008/layout/HorizontalMultiLevelHierarchy"/>
    <dgm:cxn modelId="{61CA33F0-0559-49B9-89E5-AC4E1B413773}" type="presParOf" srcId="{98469592-BB07-4E0B-BAED-BA6202EC7676}" destId="{D043903E-EBA4-4DA2-827F-E6D3872204DF}" srcOrd="1" destOrd="0" presId="urn:microsoft.com/office/officeart/2008/layout/HorizontalMultiLevelHierarchy"/>
    <dgm:cxn modelId="{3CEE4A63-0659-4D76-895D-F97B43ACE816}" type="presParOf" srcId="{3C656DD1-D7BD-42A6-A644-45484FE7D13E}" destId="{86D25752-B0CE-403E-8FB6-4BB5DA66B372}" srcOrd="2" destOrd="0" presId="urn:microsoft.com/office/officeart/2008/layout/HorizontalMultiLevelHierarchy"/>
    <dgm:cxn modelId="{078B7406-1F99-43E0-AF69-E98E886FCDE9}" type="presParOf" srcId="{86D25752-B0CE-403E-8FB6-4BB5DA66B372}" destId="{1F24C889-8AE1-4A50-BC2A-13F08AFEF5DE}" srcOrd="0" destOrd="0" presId="urn:microsoft.com/office/officeart/2008/layout/HorizontalMultiLevelHierarchy"/>
    <dgm:cxn modelId="{EECC6AF3-45D2-45F3-8979-014353FFF040}" type="presParOf" srcId="{3C656DD1-D7BD-42A6-A644-45484FE7D13E}" destId="{8DB116F6-0CF5-4EFE-A34F-B74C58B7C47F}" srcOrd="3" destOrd="0" presId="urn:microsoft.com/office/officeart/2008/layout/HorizontalMultiLevelHierarchy"/>
    <dgm:cxn modelId="{005480AB-7A07-4610-84E0-2665BD05803A}" type="presParOf" srcId="{8DB116F6-0CF5-4EFE-A34F-B74C58B7C47F}" destId="{1EAA0535-0AF6-4EF5-9A26-C04E2365D09B}" srcOrd="0" destOrd="0" presId="urn:microsoft.com/office/officeart/2008/layout/HorizontalMultiLevelHierarchy"/>
    <dgm:cxn modelId="{424F730E-FC92-4F9C-B42A-AE3E32667180}" type="presParOf" srcId="{8DB116F6-0CF5-4EFE-A34F-B74C58B7C47F}" destId="{BF85C72C-33E0-4336-8DC9-A96F390695EC}" srcOrd="1" destOrd="0" presId="urn:microsoft.com/office/officeart/2008/layout/HorizontalMultiLevelHierarchy"/>
    <dgm:cxn modelId="{488F11A5-18F6-4FE9-B578-E974E102C218}" type="presParOf" srcId="{3C656DD1-D7BD-42A6-A644-45484FE7D13E}" destId="{B64BB20C-29D3-40F9-A09C-C326CD70B250}" srcOrd="4" destOrd="0" presId="urn:microsoft.com/office/officeart/2008/layout/HorizontalMultiLevelHierarchy"/>
    <dgm:cxn modelId="{2244A067-4958-45ED-B4B2-FC34251BE278}" type="presParOf" srcId="{B64BB20C-29D3-40F9-A09C-C326CD70B250}" destId="{98DBDC4F-553D-4E7F-A183-DEB3B1ACF87F}" srcOrd="0" destOrd="0" presId="urn:microsoft.com/office/officeart/2008/layout/HorizontalMultiLevelHierarchy"/>
    <dgm:cxn modelId="{115706D7-3D9F-452F-A544-245345EBEF75}" type="presParOf" srcId="{3C656DD1-D7BD-42A6-A644-45484FE7D13E}" destId="{373D17BF-6DCE-4C83-A39D-8037246049B5}" srcOrd="5" destOrd="0" presId="urn:microsoft.com/office/officeart/2008/layout/HorizontalMultiLevelHierarchy"/>
    <dgm:cxn modelId="{FA298ED5-C133-4230-93DA-02E8AC57F889}" type="presParOf" srcId="{373D17BF-6DCE-4C83-A39D-8037246049B5}" destId="{FD442769-21A3-4C18-A862-E75ECDDCC2C4}" srcOrd="0" destOrd="0" presId="urn:microsoft.com/office/officeart/2008/layout/HorizontalMultiLevelHierarchy"/>
    <dgm:cxn modelId="{7BEA9B4D-5CAD-40B1-9A35-9DCC280FB53E}" type="presParOf" srcId="{373D17BF-6DCE-4C83-A39D-8037246049B5}" destId="{B14AA2C0-2CCE-422E-A5A2-7A83AA19E67D}" srcOrd="1" destOrd="0" presId="urn:microsoft.com/office/officeart/2008/layout/HorizontalMultiLevelHierarchy"/>
    <dgm:cxn modelId="{08AC0C44-7A2E-4B18-9B60-1B6B50BAEF0B}" type="presParOf" srcId="{3C656DD1-D7BD-42A6-A644-45484FE7D13E}" destId="{2D102522-FA93-45AE-986E-C2FFCEEBD122}" srcOrd="6" destOrd="0" presId="urn:microsoft.com/office/officeart/2008/layout/HorizontalMultiLevelHierarchy"/>
    <dgm:cxn modelId="{3A471655-F0C7-4DCB-A042-3C7D9422E018}" type="presParOf" srcId="{2D102522-FA93-45AE-986E-C2FFCEEBD122}" destId="{BC4B4341-9C8A-49EF-8E08-9463A8EEB7FB}" srcOrd="0" destOrd="0" presId="urn:microsoft.com/office/officeart/2008/layout/HorizontalMultiLevelHierarchy"/>
    <dgm:cxn modelId="{6C7069E6-2451-4CE8-AF84-359C0A833476}" type="presParOf" srcId="{3C656DD1-D7BD-42A6-A644-45484FE7D13E}" destId="{F4464166-A8F0-43A4-A101-BE1840EB4CD0}" srcOrd="7" destOrd="0" presId="urn:microsoft.com/office/officeart/2008/layout/HorizontalMultiLevelHierarchy"/>
    <dgm:cxn modelId="{357B5C95-738C-4A39-9889-92ACD2EAE6F3}" type="presParOf" srcId="{F4464166-A8F0-43A4-A101-BE1840EB4CD0}" destId="{845C9626-D093-4DDD-9E10-4D7A4ABD20CC}" srcOrd="0" destOrd="0" presId="urn:microsoft.com/office/officeart/2008/layout/HorizontalMultiLevelHierarchy"/>
    <dgm:cxn modelId="{D577CBDC-5A9D-4723-A128-C18D5F41BF1B}" type="presParOf" srcId="{F4464166-A8F0-43A4-A101-BE1840EB4CD0}" destId="{88C09766-A7E8-4BAA-8EC2-A0D26C780AFC}" srcOrd="1" destOrd="0" presId="urn:microsoft.com/office/officeart/2008/layout/HorizontalMultiLevelHierarchy"/>
    <dgm:cxn modelId="{3EF82024-B5F8-4C24-A94F-34E0BDA4B6DA}" type="presParOf" srcId="{3C656DD1-D7BD-42A6-A644-45484FE7D13E}" destId="{764664DE-09A5-4427-B12D-C86ECEB29E31}" srcOrd="8" destOrd="0" presId="urn:microsoft.com/office/officeart/2008/layout/HorizontalMultiLevelHierarchy"/>
    <dgm:cxn modelId="{3C0B3E67-02AB-4AC2-BD1A-834DD39CDBF4}" type="presParOf" srcId="{764664DE-09A5-4427-B12D-C86ECEB29E31}" destId="{9D913A9E-908B-4556-A4D7-21D2579B4536}" srcOrd="0" destOrd="0" presId="urn:microsoft.com/office/officeart/2008/layout/HorizontalMultiLevelHierarchy"/>
    <dgm:cxn modelId="{AB9EA303-F11E-4528-B1B5-F73CEB75F821}" type="presParOf" srcId="{3C656DD1-D7BD-42A6-A644-45484FE7D13E}" destId="{C0C77E64-FE97-4966-9E10-F2809C45833B}" srcOrd="9" destOrd="0" presId="urn:microsoft.com/office/officeart/2008/layout/HorizontalMultiLevelHierarchy"/>
    <dgm:cxn modelId="{D3ADF8BC-9217-4673-A41E-74A0FDFBCAA7}" type="presParOf" srcId="{C0C77E64-FE97-4966-9E10-F2809C45833B}" destId="{87FD2CB7-83BD-49E4-B95B-0A3FD06A4263}" srcOrd="0" destOrd="0" presId="urn:microsoft.com/office/officeart/2008/layout/HorizontalMultiLevelHierarchy"/>
    <dgm:cxn modelId="{D3C50EB1-46C5-43DB-AD71-388C8E80F6EF}" type="presParOf" srcId="{C0C77E64-FE97-4966-9E10-F2809C45833B}" destId="{421BE974-52E9-4F1F-AE9B-C145677A552F}" srcOrd="1" destOrd="0" presId="urn:microsoft.com/office/officeart/2008/layout/HorizontalMultiLevelHierarchy"/>
    <dgm:cxn modelId="{9F711FA8-AC42-418D-9134-69EF52301C42}" type="presParOf" srcId="{3C656DD1-D7BD-42A6-A644-45484FE7D13E}" destId="{02E9BB71-1140-4151-8653-11C2262CE7CC}" srcOrd="10" destOrd="0" presId="urn:microsoft.com/office/officeart/2008/layout/HorizontalMultiLevelHierarchy"/>
    <dgm:cxn modelId="{A74D3E88-74C9-43BF-A233-BD0A3E0D98EF}" type="presParOf" srcId="{02E9BB71-1140-4151-8653-11C2262CE7CC}" destId="{C637F036-51CE-494B-B9C4-28959527D1E2}" srcOrd="0" destOrd="0" presId="urn:microsoft.com/office/officeart/2008/layout/HorizontalMultiLevelHierarchy"/>
    <dgm:cxn modelId="{09344E24-9D52-4E22-BD2E-9BB43BD337D8}" type="presParOf" srcId="{3C656DD1-D7BD-42A6-A644-45484FE7D13E}" destId="{3DE774C1-7BA6-4E81-B0BD-44F6E73C79C9}" srcOrd="11" destOrd="0" presId="urn:microsoft.com/office/officeart/2008/layout/HorizontalMultiLevelHierarchy"/>
    <dgm:cxn modelId="{7E6EDE92-8C32-4942-A10C-9C87437EBBED}" type="presParOf" srcId="{3DE774C1-7BA6-4E81-B0BD-44F6E73C79C9}" destId="{1570A6E8-63D3-4FF9-BB65-35AD2442D3F3}" srcOrd="0" destOrd="0" presId="urn:microsoft.com/office/officeart/2008/layout/HorizontalMultiLevelHierarchy"/>
    <dgm:cxn modelId="{956C4AAA-9696-4BAC-B585-028760707DC5}" type="presParOf" srcId="{3DE774C1-7BA6-4E81-B0BD-44F6E73C79C9}" destId="{9788D7D0-82A2-4F69-841C-9A91E68CB135}" srcOrd="1" destOrd="0" presId="urn:microsoft.com/office/officeart/2008/layout/HorizontalMultiLevelHierarchy"/>
    <dgm:cxn modelId="{0336C94D-6044-4078-B9F2-1FE63A05AF7E}" type="presParOf" srcId="{3C656DD1-D7BD-42A6-A644-45484FE7D13E}" destId="{DD5E6949-B615-489D-A891-4754AC2F1AEF}" srcOrd="12" destOrd="0" presId="urn:microsoft.com/office/officeart/2008/layout/HorizontalMultiLevelHierarchy"/>
    <dgm:cxn modelId="{FAB73300-D618-4F76-9236-1AF3048C3829}" type="presParOf" srcId="{DD5E6949-B615-489D-A891-4754AC2F1AEF}" destId="{D57CB661-3169-4ABD-838A-A555B6C241F0}" srcOrd="0" destOrd="0" presId="urn:microsoft.com/office/officeart/2008/layout/HorizontalMultiLevelHierarchy"/>
    <dgm:cxn modelId="{0322294A-0302-433F-B3C9-3AA588B9CEC2}" type="presParOf" srcId="{3C656DD1-D7BD-42A6-A644-45484FE7D13E}" destId="{BF460706-CE7F-4272-A6DD-BE37C0E45EA6}" srcOrd="13" destOrd="0" presId="urn:microsoft.com/office/officeart/2008/layout/HorizontalMultiLevelHierarchy"/>
    <dgm:cxn modelId="{929489AF-3F98-4BC9-B73A-2EC4EAD24BD4}" type="presParOf" srcId="{BF460706-CE7F-4272-A6DD-BE37C0E45EA6}" destId="{B6D4C6EC-30BA-427E-B8D1-A940651FA043}" srcOrd="0" destOrd="0" presId="urn:microsoft.com/office/officeart/2008/layout/HorizontalMultiLevelHierarchy"/>
    <dgm:cxn modelId="{6C45E15B-2D8B-4F50-AB59-2C481F9D558D}" type="presParOf" srcId="{BF460706-CE7F-4272-A6DD-BE37C0E45EA6}" destId="{ADE72902-0351-46C7-B72C-E25F50DAF58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A887D0-8701-4196-8EA9-360F2474CAEE}" type="doc">
      <dgm:prSet loTypeId="urn:microsoft.com/office/officeart/2005/8/layout/hierarchy2" loCatId="hierarchy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bg-BG"/>
        </a:p>
      </dgm:t>
    </dgm:pt>
    <dgm:pt modelId="{385F75FC-5A86-4089-A7B5-10C5E3EF9727}">
      <dgm:prSet phldrT="[Text]"/>
      <dgm:spPr/>
      <dgm:t>
        <a:bodyPr/>
        <a:lstStyle/>
        <a:p>
          <a:r>
            <a:rPr lang="bg-BG"/>
            <a:t>Дигитален маркетинг</a:t>
          </a:r>
        </a:p>
      </dgm:t>
    </dgm:pt>
    <dgm:pt modelId="{CF0BCAA0-2366-43E5-B3B7-D5AC659A4478}" type="parTrans" cxnId="{45B6F767-CD0A-4612-9F0A-ECAA6E8426DF}">
      <dgm:prSet/>
      <dgm:spPr/>
      <dgm:t>
        <a:bodyPr/>
        <a:lstStyle/>
        <a:p>
          <a:endParaRPr lang="bg-BG"/>
        </a:p>
      </dgm:t>
    </dgm:pt>
    <dgm:pt modelId="{70C10F4A-7FFA-4407-B271-5430831FFDF1}" type="sibTrans" cxnId="{45B6F767-CD0A-4612-9F0A-ECAA6E8426DF}">
      <dgm:prSet/>
      <dgm:spPr/>
      <dgm:t>
        <a:bodyPr/>
        <a:lstStyle/>
        <a:p>
          <a:endParaRPr lang="bg-BG"/>
        </a:p>
      </dgm:t>
    </dgm:pt>
    <dgm:pt modelId="{F70226B6-C1D1-46F2-AEF1-5230B9BFAA2E}">
      <dgm:prSet phldrT="[Text]"/>
      <dgm:spPr/>
      <dgm:t>
        <a:bodyPr/>
        <a:lstStyle/>
        <a:p>
          <a:r>
            <a:rPr lang="bg-BG"/>
            <a:t>Интернет маркетинг</a:t>
          </a:r>
        </a:p>
      </dgm:t>
    </dgm:pt>
    <dgm:pt modelId="{7CEAB522-AB97-482B-AD00-A8B427BBD865}" type="parTrans" cxnId="{10B23A2A-0D16-49D9-B1E8-21163CC669C5}">
      <dgm:prSet/>
      <dgm:spPr/>
      <dgm:t>
        <a:bodyPr/>
        <a:lstStyle/>
        <a:p>
          <a:endParaRPr lang="bg-BG"/>
        </a:p>
      </dgm:t>
    </dgm:pt>
    <dgm:pt modelId="{5C6AA8E8-11B9-4CB2-B459-EB379565BFD4}" type="sibTrans" cxnId="{10B23A2A-0D16-49D9-B1E8-21163CC669C5}">
      <dgm:prSet/>
      <dgm:spPr/>
      <dgm:t>
        <a:bodyPr/>
        <a:lstStyle/>
        <a:p>
          <a:endParaRPr lang="bg-BG"/>
        </a:p>
      </dgm:t>
    </dgm:pt>
    <dgm:pt modelId="{DF8A69D1-9998-4FB1-B995-020A687D9BF2}">
      <dgm:prSet phldrT="[Text]"/>
      <dgm:spPr/>
      <dgm:t>
        <a:bodyPr/>
        <a:lstStyle/>
        <a:p>
          <a:r>
            <a:rPr lang="bg-BG"/>
            <a:t>Маркетинг в различни от интернет дигитални канали</a:t>
          </a:r>
        </a:p>
      </dgm:t>
    </dgm:pt>
    <dgm:pt modelId="{1C23D72C-8E09-4AB4-9BD3-989FDB4B7BBC}" type="parTrans" cxnId="{4D78C506-F745-4339-A6E0-CD373598CFAF}">
      <dgm:prSet/>
      <dgm:spPr/>
      <dgm:t>
        <a:bodyPr/>
        <a:lstStyle/>
        <a:p>
          <a:endParaRPr lang="bg-BG"/>
        </a:p>
      </dgm:t>
    </dgm:pt>
    <dgm:pt modelId="{04E74B16-71B2-4853-9EF5-E3292765C891}" type="sibTrans" cxnId="{4D78C506-F745-4339-A6E0-CD373598CFAF}">
      <dgm:prSet/>
      <dgm:spPr/>
      <dgm:t>
        <a:bodyPr/>
        <a:lstStyle/>
        <a:p>
          <a:endParaRPr lang="bg-BG"/>
        </a:p>
      </dgm:t>
    </dgm:pt>
    <dgm:pt modelId="{54E3E2C7-C3C7-46E4-AC37-353837D2B28E}" type="pres">
      <dgm:prSet presAssocID="{FBA887D0-8701-4196-8EA9-360F2474CAE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FCD8AC43-10CC-4171-A35C-2637B8B1F8C3}" type="pres">
      <dgm:prSet presAssocID="{385F75FC-5A86-4089-A7B5-10C5E3EF9727}" presName="root1" presStyleCnt="0"/>
      <dgm:spPr/>
    </dgm:pt>
    <dgm:pt modelId="{20C009ED-D52A-4861-820A-1BD691DA492F}" type="pres">
      <dgm:prSet presAssocID="{385F75FC-5A86-4089-A7B5-10C5E3EF972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3102266A-65C1-4207-96D0-A485349547A8}" type="pres">
      <dgm:prSet presAssocID="{385F75FC-5A86-4089-A7B5-10C5E3EF9727}" presName="level2hierChild" presStyleCnt="0"/>
      <dgm:spPr/>
    </dgm:pt>
    <dgm:pt modelId="{E2544ACA-132E-473C-B5C8-4DE4191478D3}" type="pres">
      <dgm:prSet presAssocID="{7CEAB522-AB97-482B-AD00-A8B427BBD865}" presName="conn2-1" presStyleLbl="parChTrans1D2" presStyleIdx="0" presStyleCnt="2"/>
      <dgm:spPr/>
      <dgm:t>
        <a:bodyPr/>
        <a:lstStyle/>
        <a:p>
          <a:endParaRPr lang="bg-BG"/>
        </a:p>
      </dgm:t>
    </dgm:pt>
    <dgm:pt modelId="{DDE6657B-AF2A-4093-BBF4-48DA27B394BD}" type="pres">
      <dgm:prSet presAssocID="{7CEAB522-AB97-482B-AD00-A8B427BBD865}" presName="connTx" presStyleLbl="parChTrans1D2" presStyleIdx="0" presStyleCnt="2"/>
      <dgm:spPr/>
      <dgm:t>
        <a:bodyPr/>
        <a:lstStyle/>
        <a:p>
          <a:endParaRPr lang="bg-BG"/>
        </a:p>
      </dgm:t>
    </dgm:pt>
    <dgm:pt modelId="{B32B3AA9-43F9-4C38-8F76-528D4BE7C643}" type="pres">
      <dgm:prSet presAssocID="{F70226B6-C1D1-46F2-AEF1-5230B9BFAA2E}" presName="root2" presStyleCnt="0"/>
      <dgm:spPr/>
    </dgm:pt>
    <dgm:pt modelId="{494B67E3-B145-4A96-BAB5-56F0540B1648}" type="pres">
      <dgm:prSet presAssocID="{F70226B6-C1D1-46F2-AEF1-5230B9BFAA2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CE578B60-7F97-447B-B5D8-81F311DF9BC8}" type="pres">
      <dgm:prSet presAssocID="{F70226B6-C1D1-46F2-AEF1-5230B9BFAA2E}" presName="level3hierChild" presStyleCnt="0"/>
      <dgm:spPr/>
    </dgm:pt>
    <dgm:pt modelId="{432A888D-4D89-417A-99A8-A8DE4E9E1488}" type="pres">
      <dgm:prSet presAssocID="{1C23D72C-8E09-4AB4-9BD3-989FDB4B7BBC}" presName="conn2-1" presStyleLbl="parChTrans1D2" presStyleIdx="1" presStyleCnt="2"/>
      <dgm:spPr/>
      <dgm:t>
        <a:bodyPr/>
        <a:lstStyle/>
        <a:p>
          <a:endParaRPr lang="bg-BG"/>
        </a:p>
      </dgm:t>
    </dgm:pt>
    <dgm:pt modelId="{58B88E53-41C4-4A46-81EF-8B3E54DEA637}" type="pres">
      <dgm:prSet presAssocID="{1C23D72C-8E09-4AB4-9BD3-989FDB4B7BBC}" presName="connTx" presStyleLbl="parChTrans1D2" presStyleIdx="1" presStyleCnt="2"/>
      <dgm:spPr/>
      <dgm:t>
        <a:bodyPr/>
        <a:lstStyle/>
        <a:p>
          <a:endParaRPr lang="bg-BG"/>
        </a:p>
      </dgm:t>
    </dgm:pt>
    <dgm:pt modelId="{BCFDE4FE-5F66-41A4-BAE4-3E288EB8656E}" type="pres">
      <dgm:prSet presAssocID="{DF8A69D1-9998-4FB1-B995-020A687D9BF2}" presName="root2" presStyleCnt="0"/>
      <dgm:spPr/>
    </dgm:pt>
    <dgm:pt modelId="{513DB6E6-097F-4DD2-A4F2-8CD74AC63A44}" type="pres">
      <dgm:prSet presAssocID="{DF8A69D1-9998-4FB1-B995-020A687D9BF2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4C7550A2-AD57-4AD0-AF3E-710F2970F7F4}" type="pres">
      <dgm:prSet presAssocID="{DF8A69D1-9998-4FB1-B995-020A687D9BF2}" presName="level3hierChild" presStyleCnt="0"/>
      <dgm:spPr/>
    </dgm:pt>
  </dgm:ptLst>
  <dgm:cxnLst>
    <dgm:cxn modelId="{837E59D7-A651-4995-AEFB-E1763910F81D}" type="presOf" srcId="{1C23D72C-8E09-4AB4-9BD3-989FDB4B7BBC}" destId="{58B88E53-41C4-4A46-81EF-8B3E54DEA637}" srcOrd="1" destOrd="0" presId="urn:microsoft.com/office/officeart/2005/8/layout/hierarchy2"/>
    <dgm:cxn modelId="{278E5D38-2F36-4A3C-B3C8-DFEE96817B12}" type="presOf" srcId="{7CEAB522-AB97-482B-AD00-A8B427BBD865}" destId="{E2544ACA-132E-473C-B5C8-4DE4191478D3}" srcOrd="0" destOrd="0" presId="urn:microsoft.com/office/officeart/2005/8/layout/hierarchy2"/>
    <dgm:cxn modelId="{7921C45A-4210-4D95-96A5-7C192E7F3261}" type="presOf" srcId="{F70226B6-C1D1-46F2-AEF1-5230B9BFAA2E}" destId="{494B67E3-B145-4A96-BAB5-56F0540B1648}" srcOrd="0" destOrd="0" presId="urn:microsoft.com/office/officeart/2005/8/layout/hierarchy2"/>
    <dgm:cxn modelId="{45B6F767-CD0A-4612-9F0A-ECAA6E8426DF}" srcId="{FBA887D0-8701-4196-8EA9-360F2474CAEE}" destId="{385F75FC-5A86-4089-A7B5-10C5E3EF9727}" srcOrd="0" destOrd="0" parTransId="{CF0BCAA0-2366-43E5-B3B7-D5AC659A4478}" sibTransId="{70C10F4A-7FFA-4407-B271-5430831FFDF1}"/>
    <dgm:cxn modelId="{A1DE409D-AA0E-4AAF-8978-B1C645D30796}" type="presOf" srcId="{7CEAB522-AB97-482B-AD00-A8B427BBD865}" destId="{DDE6657B-AF2A-4093-BBF4-48DA27B394BD}" srcOrd="1" destOrd="0" presId="urn:microsoft.com/office/officeart/2005/8/layout/hierarchy2"/>
    <dgm:cxn modelId="{4D78C506-F745-4339-A6E0-CD373598CFAF}" srcId="{385F75FC-5A86-4089-A7B5-10C5E3EF9727}" destId="{DF8A69D1-9998-4FB1-B995-020A687D9BF2}" srcOrd="1" destOrd="0" parTransId="{1C23D72C-8E09-4AB4-9BD3-989FDB4B7BBC}" sibTransId="{04E74B16-71B2-4853-9EF5-E3292765C891}"/>
    <dgm:cxn modelId="{BFAF78E5-D5FC-4E7F-9793-6DC007F9C1FF}" type="presOf" srcId="{385F75FC-5A86-4089-A7B5-10C5E3EF9727}" destId="{20C009ED-D52A-4861-820A-1BD691DA492F}" srcOrd="0" destOrd="0" presId="urn:microsoft.com/office/officeart/2005/8/layout/hierarchy2"/>
    <dgm:cxn modelId="{9DED809A-09B8-4948-A61C-77A196CCA787}" type="presOf" srcId="{DF8A69D1-9998-4FB1-B995-020A687D9BF2}" destId="{513DB6E6-097F-4DD2-A4F2-8CD74AC63A44}" srcOrd="0" destOrd="0" presId="urn:microsoft.com/office/officeart/2005/8/layout/hierarchy2"/>
    <dgm:cxn modelId="{4D545436-B52E-4EB9-8239-D1F395562168}" type="presOf" srcId="{FBA887D0-8701-4196-8EA9-360F2474CAEE}" destId="{54E3E2C7-C3C7-46E4-AC37-353837D2B28E}" srcOrd="0" destOrd="0" presId="urn:microsoft.com/office/officeart/2005/8/layout/hierarchy2"/>
    <dgm:cxn modelId="{59707A3A-85C3-44B1-B610-3001F8F72099}" type="presOf" srcId="{1C23D72C-8E09-4AB4-9BD3-989FDB4B7BBC}" destId="{432A888D-4D89-417A-99A8-A8DE4E9E1488}" srcOrd="0" destOrd="0" presId="urn:microsoft.com/office/officeart/2005/8/layout/hierarchy2"/>
    <dgm:cxn modelId="{10B23A2A-0D16-49D9-B1E8-21163CC669C5}" srcId="{385F75FC-5A86-4089-A7B5-10C5E3EF9727}" destId="{F70226B6-C1D1-46F2-AEF1-5230B9BFAA2E}" srcOrd="0" destOrd="0" parTransId="{7CEAB522-AB97-482B-AD00-A8B427BBD865}" sibTransId="{5C6AA8E8-11B9-4CB2-B459-EB379565BFD4}"/>
    <dgm:cxn modelId="{29AD4641-1942-48EA-B226-7DE0D8858485}" type="presParOf" srcId="{54E3E2C7-C3C7-46E4-AC37-353837D2B28E}" destId="{FCD8AC43-10CC-4171-A35C-2637B8B1F8C3}" srcOrd="0" destOrd="0" presId="urn:microsoft.com/office/officeart/2005/8/layout/hierarchy2"/>
    <dgm:cxn modelId="{D6B8D832-9EDC-4E57-BCFE-554FDC2866B0}" type="presParOf" srcId="{FCD8AC43-10CC-4171-A35C-2637B8B1F8C3}" destId="{20C009ED-D52A-4861-820A-1BD691DA492F}" srcOrd="0" destOrd="0" presId="urn:microsoft.com/office/officeart/2005/8/layout/hierarchy2"/>
    <dgm:cxn modelId="{4FD390BE-A089-4576-B197-FDD9E18F7C06}" type="presParOf" srcId="{FCD8AC43-10CC-4171-A35C-2637B8B1F8C3}" destId="{3102266A-65C1-4207-96D0-A485349547A8}" srcOrd="1" destOrd="0" presId="urn:microsoft.com/office/officeart/2005/8/layout/hierarchy2"/>
    <dgm:cxn modelId="{44DF65BF-8BF1-4A12-B0FA-12521A61822A}" type="presParOf" srcId="{3102266A-65C1-4207-96D0-A485349547A8}" destId="{E2544ACA-132E-473C-B5C8-4DE4191478D3}" srcOrd="0" destOrd="0" presId="urn:microsoft.com/office/officeart/2005/8/layout/hierarchy2"/>
    <dgm:cxn modelId="{96B48C6B-BA01-4BC4-ADDF-44F92FFFC7D9}" type="presParOf" srcId="{E2544ACA-132E-473C-B5C8-4DE4191478D3}" destId="{DDE6657B-AF2A-4093-BBF4-48DA27B394BD}" srcOrd="0" destOrd="0" presId="urn:microsoft.com/office/officeart/2005/8/layout/hierarchy2"/>
    <dgm:cxn modelId="{6614F0F8-EB4F-4EC9-AE2C-42E5AA083D26}" type="presParOf" srcId="{3102266A-65C1-4207-96D0-A485349547A8}" destId="{B32B3AA9-43F9-4C38-8F76-528D4BE7C643}" srcOrd="1" destOrd="0" presId="urn:microsoft.com/office/officeart/2005/8/layout/hierarchy2"/>
    <dgm:cxn modelId="{615276F3-578C-4013-BFCE-A13E2306D6C9}" type="presParOf" srcId="{B32B3AA9-43F9-4C38-8F76-528D4BE7C643}" destId="{494B67E3-B145-4A96-BAB5-56F0540B1648}" srcOrd="0" destOrd="0" presId="urn:microsoft.com/office/officeart/2005/8/layout/hierarchy2"/>
    <dgm:cxn modelId="{70925268-0EA5-4798-B540-EA8E8B255631}" type="presParOf" srcId="{B32B3AA9-43F9-4C38-8F76-528D4BE7C643}" destId="{CE578B60-7F97-447B-B5D8-81F311DF9BC8}" srcOrd="1" destOrd="0" presId="urn:microsoft.com/office/officeart/2005/8/layout/hierarchy2"/>
    <dgm:cxn modelId="{DBCA34FD-2ADB-4F2E-93BB-A2FAF5E0A279}" type="presParOf" srcId="{3102266A-65C1-4207-96D0-A485349547A8}" destId="{432A888D-4D89-417A-99A8-A8DE4E9E1488}" srcOrd="2" destOrd="0" presId="urn:microsoft.com/office/officeart/2005/8/layout/hierarchy2"/>
    <dgm:cxn modelId="{00C1428D-B421-4319-AAFD-92BC86EBE705}" type="presParOf" srcId="{432A888D-4D89-417A-99A8-A8DE4E9E1488}" destId="{58B88E53-41C4-4A46-81EF-8B3E54DEA637}" srcOrd="0" destOrd="0" presId="urn:microsoft.com/office/officeart/2005/8/layout/hierarchy2"/>
    <dgm:cxn modelId="{C600E2FD-E102-4F2E-B010-3AC4027EA93D}" type="presParOf" srcId="{3102266A-65C1-4207-96D0-A485349547A8}" destId="{BCFDE4FE-5F66-41A4-BAE4-3E288EB8656E}" srcOrd="3" destOrd="0" presId="urn:microsoft.com/office/officeart/2005/8/layout/hierarchy2"/>
    <dgm:cxn modelId="{16EEE8F6-D71A-431E-BE31-23EFA086554F}" type="presParOf" srcId="{BCFDE4FE-5F66-41A4-BAE4-3E288EB8656E}" destId="{513DB6E6-097F-4DD2-A4F2-8CD74AC63A44}" srcOrd="0" destOrd="0" presId="urn:microsoft.com/office/officeart/2005/8/layout/hierarchy2"/>
    <dgm:cxn modelId="{B262DE10-E329-4368-AA46-497CB687298F}" type="presParOf" srcId="{BCFDE4FE-5F66-41A4-BAE4-3E288EB8656E}" destId="{4C7550A2-AD57-4AD0-AF3E-710F2970F7F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BF7B58-3E55-486F-8A97-6C338A554B9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bg-BG"/>
        </a:p>
      </dgm:t>
    </dgm:pt>
    <dgm:pt modelId="{B6930D70-769D-4EEB-958F-DC37654B7D0F}">
      <dgm:prSet phldrT="[Text]"/>
      <dgm:spPr/>
      <dgm:t>
        <a:bodyPr/>
        <a:lstStyle/>
        <a:p>
          <a:r>
            <a:rPr lang="bg-BG"/>
            <a:t>Маркетинг в различни от интернет дигитални канали</a:t>
          </a:r>
        </a:p>
      </dgm:t>
    </dgm:pt>
    <dgm:pt modelId="{BD171CD5-D157-4E86-9887-6D14D20CA5D9}" type="parTrans" cxnId="{46EA0180-A731-42EE-B822-3E9AC5C2EBF0}">
      <dgm:prSet/>
      <dgm:spPr/>
      <dgm:t>
        <a:bodyPr/>
        <a:lstStyle/>
        <a:p>
          <a:endParaRPr lang="bg-BG"/>
        </a:p>
      </dgm:t>
    </dgm:pt>
    <dgm:pt modelId="{B504FE5C-2EED-40D2-8296-CC5700B90545}" type="sibTrans" cxnId="{46EA0180-A731-42EE-B822-3E9AC5C2EBF0}">
      <dgm:prSet/>
      <dgm:spPr/>
      <dgm:t>
        <a:bodyPr/>
        <a:lstStyle/>
        <a:p>
          <a:endParaRPr lang="bg-BG"/>
        </a:p>
      </dgm:t>
    </dgm:pt>
    <dgm:pt modelId="{4DBE5101-35F2-4F80-BDEF-E4188EB51492}">
      <dgm:prSet phldrT="[Text]"/>
      <dgm:spPr/>
      <dgm:t>
        <a:bodyPr/>
        <a:lstStyle/>
        <a:p>
          <a:r>
            <a:rPr lang="bg-BG"/>
            <a:t>Телевизия</a:t>
          </a:r>
        </a:p>
      </dgm:t>
    </dgm:pt>
    <dgm:pt modelId="{B47FDC3D-BBF7-44AC-9ED5-AE7D0B2132FA}" type="parTrans" cxnId="{CC643F88-9230-46A7-BC21-16C8F3D38AA3}">
      <dgm:prSet/>
      <dgm:spPr/>
      <dgm:t>
        <a:bodyPr/>
        <a:lstStyle/>
        <a:p>
          <a:endParaRPr lang="bg-BG"/>
        </a:p>
      </dgm:t>
    </dgm:pt>
    <dgm:pt modelId="{96F7F648-D801-47E1-A9B2-A2AFB6B2C5B8}" type="sibTrans" cxnId="{CC643F88-9230-46A7-BC21-16C8F3D38AA3}">
      <dgm:prSet/>
      <dgm:spPr/>
      <dgm:t>
        <a:bodyPr/>
        <a:lstStyle/>
        <a:p>
          <a:endParaRPr lang="bg-BG"/>
        </a:p>
      </dgm:t>
    </dgm:pt>
    <dgm:pt modelId="{4DB2E084-D225-490A-A2CD-1EA3C5C602F1}">
      <dgm:prSet phldrT="[Text]"/>
      <dgm:spPr/>
      <dgm:t>
        <a:bodyPr/>
        <a:lstStyle/>
        <a:p>
          <a:r>
            <a:rPr lang="bg-BG"/>
            <a:t>Радио</a:t>
          </a:r>
        </a:p>
      </dgm:t>
    </dgm:pt>
    <dgm:pt modelId="{A210E738-FFBE-4DDA-AE9D-C7C02B3CD4FF}" type="parTrans" cxnId="{459C2D17-A7A2-4D66-BED9-FFDC07761695}">
      <dgm:prSet/>
      <dgm:spPr/>
      <dgm:t>
        <a:bodyPr/>
        <a:lstStyle/>
        <a:p>
          <a:endParaRPr lang="bg-BG"/>
        </a:p>
      </dgm:t>
    </dgm:pt>
    <dgm:pt modelId="{D580A646-44D7-4D61-9A9B-3F2E0FB9A8A2}" type="sibTrans" cxnId="{459C2D17-A7A2-4D66-BED9-FFDC07761695}">
      <dgm:prSet/>
      <dgm:spPr/>
      <dgm:t>
        <a:bodyPr/>
        <a:lstStyle/>
        <a:p>
          <a:endParaRPr lang="bg-BG"/>
        </a:p>
      </dgm:t>
    </dgm:pt>
    <dgm:pt modelId="{FDC324EC-3CA0-4F94-8563-9E90EB2A3EA0}">
      <dgm:prSet phldrT="[Text]"/>
      <dgm:spPr/>
      <dgm:t>
        <a:bodyPr/>
        <a:lstStyle/>
        <a:p>
          <a:r>
            <a:rPr lang="bg-BG"/>
            <a:t>СМС</a:t>
          </a:r>
        </a:p>
      </dgm:t>
    </dgm:pt>
    <dgm:pt modelId="{C01E8751-F635-4B30-B541-6E3B160A1C76}" type="parTrans" cxnId="{8DAEBD15-8CA8-4740-B9B0-B96F88C69F8C}">
      <dgm:prSet/>
      <dgm:spPr/>
      <dgm:t>
        <a:bodyPr/>
        <a:lstStyle/>
        <a:p>
          <a:endParaRPr lang="bg-BG"/>
        </a:p>
      </dgm:t>
    </dgm:pt>
    <dgm:pt modelId="{94788178-7F6D-4940-A14D-7583560B9509}" type="sibTrans" cxnId="{8DAEBD15-8CA8-4740-B9B0-B96F88C69F8C}">
      <dgm:prSet/>
      <dgm:spPr/>
      <dgm:t>
        <a:bodyPr/>
        <a:lstStyle/>
        <a:p>
          <a:endParaRPr lang="bg-BG"/>
        </a:p>
      </dgm:t>
    </dgm:pt>
    <dgm:pt modelId="{5D025F0F-B615-4DB7-B876-740F1E2AF522}">
      <dgm:prSet/>
      <dgm:spPr/>
      <dgm:t>
        <a:bodyPr/>
        <a:lstStyle/>
        <a:p>
          <a:r>
            <a:rPr lang="bg-BG"/>
            <a:t>Дигитални билбордове</a:t>
          </a:r>
        </a:p>
      </dgm:t>
    </dgm:pt>
    <dgm:pt modelId="{E05A35E3-6643-461E-83BD-A8EE5F494158}" type="parTrans" cxnId="{9CECF6B3-8212-4310-ADF7-8A6D54D6059A}">
      <dgm:prSet/>
      <dgm:spPr/>
      <dgm:t>
        <a:bodyPr/>
        <a:lstStyle/>
        <a:p>
          <a:endParaRPr lang="bg-BG"/>
        </a:p>
      </dgm:t>
    </dgm:pt>
    <dgm:pt modelId="{C25312B5-BC1B-4173-AB21-A4630CD6F29D}" type="sibTrans" cxnId="{9CECF6B3-8212-4310-ADF7-8A6D54D6059A}">
      <dgm:prSet/>
      <dgm:spPr/>
      <dgm:t>
        <a:bodyPr/>
        <a:lstStyle/>
        <a:p>
          <a:endParaRPr lang="bg-BG"/>
        </a:p>
      </dgm:t>
    </dgm:pt>
    <dgm:pt modelId="{199541B1-404F-445A-AB27-A70183EDBF6D}" type="pres">
      <dgm:prSet presAssocID="{3BBF7B58-3E55-486F-8A97-6C338A554B9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6FD604F-5040-4033-A9FE-A86BC05AAD1A}" type="pres">
      <dgm:prSet presAssocID="{B6930D70-769D-4EEB-958F-DC37654B7D0F}" presName="root1" presStyleCnt="0"/>
      <dgm:spPr/>
    </dgm:pt>
    <dgm:pt modelId="{7ED24133-FF85-4FE8-B066-0BBFF232EA6E}" type="pres">
      <dgm:prSet presAssocID="{B6930D70-769D-4EEB-958F-DC37654B7D0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B5E73F9C-7677-473C-87C2-ADCC5F126C6C}" type="pres">
      <dgm:prSet presAssocID="{B6930D70-769D-4EEB-958F-DC37654B7D0F}" presName="level2hierChild" presStyleCnt="0"/>
      <dgm:spPr/>
    </dgm:pt>
    <dgm:pt modelId="{7ABE3ED4-2164-4258-B8D4-E49CE4B8274E}" type="pres">
      <dgm:prSet presAssocID="{B47FDC3D-BBF7-44AC-9ED5-AE7D0B2132FA}" presName="conn2-1" presStyleLbl="parChTrans1D2" presStyleIdx="0" presStyleCnt="4"/>
      <dgm:spPr/>
      <dgm:t>
        <a:bodyPr/>
        <a:lstStyle/>
        <a:p>
          <a:endParaRPr lang="bg-BG"/>
        </a:p>
      </dgm:t>
    </dgm:pt>
    <dgm:pt modelId="{FD95DA1C-D925-4672-9C98-2301986227D3}" type="pres">
      <dgm:prSet presAssocID="{B47FDC3D-BBF7-44AC-9ED5-AE7D0B2132FA}" presName="connTx" presStyleLbl="parChTrans1D2" presStyleIdx="0" presStyleCnt="4"/>
      <dgm:spPr/>
      <dgm:t>
        <a:bodyPr/>
        <a:lstStyle/>
        <a:p>
          <a:endParaRPr lang="bg-BG"/>
        </a:p>
      </dgm:t>
    </dgm:pt>
    <dgm:pt modelId="{4922EE63-9E57-4BDA-AFE9-5D8C84111BCD}" type="pres">
      <dgm:prSet presAssocID="{4DBE5101-35F2-4F80-BDEF-E4188EB51492}" presName="root2" presStyleCnt="0"/>
      <dgm:spPr/>
    </dgm:pt>
    <dgm:pt modelId="{E1903C85-4DE3-48F7-AD75-03AF799B2DE2}" type="pres">
      <dgm:prSet presAssocID="{4DBE5101-35F2-4F80-BDEF-E4188EB51492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516C73EF-744A-4843-A60A-2026554AB69F}" type="pres">
      <dgm:prSet presAssocID="{4DBE5101-35F2-4F80-BDEF-E4188EB51492}" presName="level3hierChild" presStyleCnt="0"/>
      <dgm:spPr/>
    </dgm:pt>
    <dgm:pt modelId="{6184435A-B2AD-4138-A19A-4787920B642A}" type="pres">
      <dgm:prSet presAssocID="{A210E738-FFBE-4DDA-AE9D-C7C02B3CD4FF}" presName="conn2-1" presStyleLbl="parChTrans1D2" presStyleIdx="1" presStyleCnt="4"/>
      <dgm:spPr/>
      <dgm:t>
        <a:bodyPr/>
        <a:lstStyle/>
        <a:p>
          <a:endParaRPr lang="bg-BG"/>
        </a:p>
      </dgm:t>
    </dgm:pt>
    <dgm:pt modelId="{4EA5F249-754E-432A-B643-25A87D778A7F}" type="pres">
      <dgm:prSet presAssocID="{A210E738-FFBE-4DDA-AE9D-C7C02B3CD4FF}" presName="connTx" presStyleLbl="parChTrans1D2" presStyleIdx="1" presStyleCnt="4"/>
      <dgm:spPr/>
      <dgm:t>
        <a:bodyPr/>
        <a:lstStyle/>
        <a:p>
          <a:endParaRPr lang="bg-BG"/>
        </a:p>
      </dgm:t>
    </dgm:pt>
    <dgm:pt modelId="{0DD5E541-60E0-4FFB-B3F7-3453C1D58A34}" type="pres">
      <dgm:prSet presAssocID="{4DB2E084-D225-490A-A2CD-1EA3C5C602F1}" presName="root2" presStyleCnt="0"/>
      <dgm:spPr/>
    </dgm:pt>
    <dgm:pt modelId="{93461B04-0D88-424A-B84F-380EC337F3D2}" type="pres">
      <dgm:prSet presAssocID="{4DB2E084-D225-490A-A2CD-1EA3C5C602F1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9DE4C4A3-BDF3-4905-960A-16D50C1F4991}" type="pres">
      <dgm:prSet presAssocID="{4DB2E084-D225-490A-A2CD-1EA3C5C602F1}" presName="level3hierChild" presStyleCnt="0"/>
      <dgm:spPr/>
    </dgm:pt>
    <dgm:pt modelId="{F7226A90-9227-4A6A-9124-22E43A073C7B}" type="pres">
      <dgm:prSet presAssocID="{C01E8751-F635-4B30-B541-6E3B160A1C76}" presName="conn2-1" presStyleLbl="parChTrans1D2" presStyleIdx="2" presStyleCnt="4"/>
      <dgm:spPr/>
      <dgm:t>
        <a:bodyPr/>
        <a:lstStyle/>
        <a:p>
          <a:endParaRPr lang="bg-BG"/>
        </a:p>
      </dgm:t>
    </dgm:pt>
    <dgm:pt modelId="{ADBFACE6-505B-42EA-808C-7E4688D04DBF}" type="pres">
      <dgm:prSet presAssocID="{C01E8751-F635-4B30-B541-6E3B160A1C76}" presName="connTx" presStyleLbl="parChTrans1D2" presStyleIdx="2" presStyleCnt="4"/>
      <dgm:spPr/>
      <dgm:t>
        <a:bodyPr/>
        <a:lstStyle/>
        <a:p>
          <a:endParaRPr lang="bg-BG"/>
        </a:p>
      </dgm:t>
    </dgm:pt>
    <dgm:pt modelId="{89FADF5F-E1A5-423D-9B63-9E46AE82E6D5}" type="pres">
      <dgm:prSet presAssocID="{FDC324EC-3CA0-4F94-8563-9E90EB2A3EA0}" presName="root2" presStyleCnt="0"/>
      <dgm:spPr/>
    </dgm:pt>
    <dgm:pt modelId="{437BDFB2-6159-40FC-9E25-6624F8F17780}" type="pres">
      <dgm:prSet presAssocID="{FDC324EC-3CA0-4F94-8563-9E90EB2A3EA0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2515023C-9384-4D87-B214-CCEB38EDA8EF}" type="pres">
      <dgm:prSet presAssocID="{FDC324EC-3CA0-4F94-8563-9E90EB2A3EA0}" presName="level3hierChild" presStyleCnt="0"/>
      <dgm:spPr/>
    </dgm:pt>
    <dgm:pt modelId="{41584EC1-EC91-42A5-8291-FA76EC6E987C}" type="pres">
      <dgm:prSet presAssocID="{E05A35E3-6643-461E-83BD-A8EE5F494158}" presName="conn2-1" presStyleLbl="parChTrans1D2" presStyleIdx="3" presStyleCnt="4"/>
      <dgm:spPr/>
      <dgm:t>
        <a:bodyPr/>
        <a:lstStyle/>
        <a:p>
          <a:endParaRPr lang="bg-BG"/>
        </a:p>
      </dgm:t>
    </dgm:pt>
    <dgm:pt modelId="{2EE93DF6-55B3-4903-AF7D-F1B2F32618CD}" type="pres">
      <dgm:prSet presAssocID="{E05A35E3-6643-461E-83BD-A8EE5F494158}" presName="connTx" presStyleLbl="parChTrans1D2" presStyleIdx="3" presStyleCnt="4"/>
      <dgm:spPr/>
      <dgm:t>
        <a:bodyPr/>
        <a:lstStyle/>
        <a:p>
          <a:endParaRPr lang="bg-BG"/>
        </a:p>
      </dgm:t>
    </dgm:pt>
    <dgm:pt modelId="{368BC0D8-A51E-4E50-B738-936387F9FB9D}" type="pres">
      <dgm:prSet presAssocID="{5D025F0F-B615-4DB7-B876-740F1E2AF522}" presName="root2" presStyleCnt="0"/>
      <dgm:spPr/>
    </dgm:pt>
    <dgm:pt modelId="{9E72BA5D-D60D-4C80-A1A6-005CCB97AF2F}" type="pres">
      <dgm:prSet presAssocID="{5D025F0F-B615-4DB7-B876-740F1E2AF522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61C5F1FF-695F-4E0D-AD68-CACF08B2090C}" type="pres">
      <dgm:prSet presAssocID="{5D025F0F-B615-4DB7-B876-740F1E2AF522}" presName="level3hierChild" presStyleCnt="0"/>
      <dgm:spPr/>
    </dgm:pt>
  </dgm:ptLst>
  <dgm:cxnLst>
    <dgm:cxn modelId="{6DF2F9CE-7DFA-4EEE-B75F-4D452F063C2B}" type="presOf" srcId="{5D025F0F-B615-4DB7-B876-740F1E2AF522}" destId="{9E72BA5D-D60D-4C80-A1A6-005CCB97AF2F}" srcOrd="0" destOrd="0" presId="urn:microsoft.com/office/officeart/2008/layout/HorizontalMultiLevelHierarchy"/>
    <dgm:cxn modelId="{60764D68-1B90-4440-801D-612C30FE6822}" type="presOf" srcId="{A210E738-FFBE-4DDA-AE9D-C7C02B3CD4FF}" destId="{6184435A-B2AD-4138-A19A-4787920B642A}" srcOrd="0" destOrd="0" presId="urn:microsoft.com/office/officeart/2008/layout/HorizontalMultiLevelHierarchy"/>
    <dgm:cxn modelId="{1D4DF74C-FCB4-4E00-855D-527C834F1406}" type="presOf" srcId="{B47FDC3D-BBF7-44AC-9ED5-AE7D0B2132FA}" destId="{7ABE3ED4-2164-4258-B8D4-E49CE4B8274E}" srcOrd="0" destOrd="0" presId="urn:microsoft.com/office/officeart/2008/layout/HorizontalMultiLevelHierarchy"/>
    <dgm:cxn modelId="{377F0D21-1FAD-488B-A98B-EFC5385CD1B7}" type="presOf" srcId="{4DBE5101-35F2-4F80-BDEF-E4188EB51492}" destId="{E1903C85-4DE3-48F7-AD75-03AF799B2DE2}" srcOrd="0" destOrd="0" presId="urn:microsoft.com/office/officeart/2008/layout/HorizontalMultiLevelHierarchy"/>
    <dgm:cxn modelId="{9CECF6B3-8212-4310-ADF7-8A6D54D6059A}" srcId="{B6930D70-769D-4EEB-958F-DC37654B7D0F}" destId="{5D025F0F-B615-4DB7-B876-740F1E2AF522}" srcOrd="3" destOrd="0" parTransId="{E05A35E3-6643-461E-83BD-A8EE5F494158}" sibTransId="{C25312B5-BC1B-4173-AB21-A4630CD6F29D}"/>
    <dgm:cxn modelId="{7EE43012-C636-4FA5-A1BC-E0C82063A5D7}" type="presOf" srcId="{E05A35E3-6643-461E-83BD-A8EE5F494158}" destId="{41584EC1-EC91-42A5-8291-FA76EC6E987C}" srcOrd="0" destOrd="0" presId="urn:microsoft.com/office/officeart/2008/layout/HorizontalMultiLevelHierarchy"/>
    <dgm:cxn modelId="{E8588EAF-E310-4761-A94B-D85FE9D3A9FB}" type="presOf" srcId="{C01E8751-F635-4B30-B541-6E3B160A1C76}" destId="{F7226A90-9227-4A6A-9124-22E43A073C7B}" srcOrd="0" destOrd="0" presId="urn:microsoft.com/office/officeart/2008/layout/HorizontalMultiLevelHierarchy"/>
    <dgm:cxn modelId="{773C1BE5-CBD4-400C-A29E-BBAB71D954D9}" type="presOf" srcId="{FDC324EC-3CA0-4F94-8563-9E90EB2A3EA0}" destId="{437BDFB2-6159-40FC-9E25-6624F8F17780}" srcOrd="0" destOrd="0" presId="urn:microsoft.com/office/officeart/2008/layout/HorizontalMultiLevelHierarchy"/>
    <dgm:cxn modelId="{29C0F7EC-714D-41E9-8F99-9E16F43945F2}" type="presOf" srcId="{A210E738-FFBE-4DDA-AE9D-C7C02B3CD4FF}" destId="{4EA5F249-754E-432A-B643-25A87D778A7F}" srcOrd="1" destOrd="0" presId="urn:microsoft.com/office/officeart/2008/layout/HorizontalMultiLevelHierarchy"/>
    <dgm:cxn modelId="{F3BA8180-F59E-4B1A-A465-4D68C59EBB0B}" type="presOf" srcId="{E05A35E3-6643-461E-83BD-A8EE5F494158}" destId="{2EE93DF6-55B3-4903-AF7D-F1B2F32618CD}" srcOrd="1" destOrd="0" presId="urn:microsoft.com/office/officeart/2008/layout/HorizontalMultiLevelHierarchy"/>
    <dgm:cxn modelId="{5F3093D5-7D62-4F67-8E60-89F0688C9B28}" type="presOf" srcId="{B6930D70-769D-4EEB-958F-DC37654B7D0F}" destId="{7ED24133-FF85-4FE8-B066-0BBFF232EA6E}" srcOrd="0" destOrd="0" presId="urn:microsoft.com/office/officeart/2008/layout/HorizontalMultiLevelHierarchy"/>
    <dgm:cxn modelId="{AF41103A-D466-43B2-A2B3-015565DD1B85}" type="presOf" srcId="{C01E8751-F635-4B30-B541-6E3B160A1C76}" destId="{ADBFACE6-505B-42EA-808C-7E4688D04DBF}" srcOrd="1" destOrd="0" presId="urn:microsoft.com/office/officeart/2008/layout/HorizontalMultiLevelHierarchy"/>
    <dgm:cxn modelId="{CC643F88-9230-46A7-BC21-16C8F3D38AA3}" srcId="{B6930D70-769D-4EEB-958F-DC37654B7D0F}" destId="{4DBE5101-35F2-4F80-BDEF-E4188EB51492}" srcOrd="0" destOrd="0" parTransId="{B47FDC3D-BBF7-44AC-9ED5-AE7D0B2132FA}" sibTransId="{96F7F648-D801-47E1-A9B2-A2AFB6B2C5B8}"/>
    <dgm:cxn modelId="{EB90B13E-6FFC-4891-B1F7-46E9F6C56688}" type="presOf" srcId="{4DB2E084-D225-490A-A2CD-1EA3C5C602F1}" destId="{93461B04-0D88-424A-B84F-380EC337F3D2}" srcOrd="0" destOrd="0" presId="urn:microsoft.com/office/officeart/2008/layout/HorizontalMultiLevelHierarchy"/>
    <dgm:cxn modelId="{46EA0180-A731-42EE-B822-3E9AC5C2EBF0}" srcId="{3BBF7B58-3E55-486F-8A97-6C338A554B9B}" destId="{B6930D70-769D-4EEB-958F-DC37654B7D0F}" srcOrd="0" destOrd="0" parTransId="{BD171CD5-D157-4E86-9887-6D14D20CA5D9}" sibTransId="{B504FE5C-2EED-40D2-8296-CC5700B90545}"/>
    <dgm:cxn modelId="{459C2D17-A7A2-4D66-BED9-FFDC07761695}" srcId="{B6930D70-769D-4EEB-958F-DC37654B7D0F}" destId="{4DB2E084-D225-490A-A2CD-1EA3C5C602F1}" srcOrd="1" destOrd="0" parTransId="{A210E738-FFBE-4DDA-AE9D-C7C02B3CD4FF}" sibTransId="{D580A646-44D7-4D61-9A9B-3F2E0FB9A8A2}"/>
    <dgm:cxn modelId="{CAA8DB13-FC40-4E34-A5CD-926A178606DD}" type="presOf" srcId="{B47FDC3D-BBF7-44AC-9ED5-AE7D0B2132FA}" destId="{FD95DA1C-D925-4672-9C98-2301986227D3}" srcOrd="1" destOrd="0" presId="urn:microsoft.com/office/officeart/2008/layout/HorizontalMultiLevelHierarchy"/>
    <dgm:cxn modelId="{7FFBCD54-C5EB-4465-AC17-70D54DF9B64E}" type="presOf" srcId="{3BBF7B58-3E55-486F-8A97-6C338A554B9B}" destId="{199541B1-404F-445A-AB27-A70183EDBF6D}" srcOrd="0" destOrd="0" presId="urn:microsoft.com/office/officeart/2008/layout/HorizontalMultiLevelHierarchy"/>
    <dgm:cxn modelId="{8DAEBD15-8CA8-4740-B9B0-B96F88C69F8C}" srcId="{B6930D70-769D-4EEB-958F-DC37654B7D0F}" destId="{FDC324EC-3CA0-4F94-8563-9E90EB2A3EA0}" srcOrd="2" destOrd="0" parTransId="{C01E8751-F635-4B30-B541-6E3B160A1C76}" sibTransId="{94788178-7F6D-4940-A14D-7583560B9509}"/>
    <dgm:cxn modelId="{E95FE691-0415-496C-A706-D6B890E2744D}" type="presParOf" srcId="{199541B1-404F-445A-AB27-A70183EDBF6D}" destId="{C6FD604F-5040-4033-A9FE-A86BC05AAD1A}" srcOrd="0" destOrd="0" presId="urn:microsoft.com/office/officeart/2008/layout/HorizontalMultiLevelHierarchy"/>
    <dgm:cxn modelId="{D2602021-D00F-4AA0-82D6-EA911EDC5837}" type="presParOf" srcId="{C6FD604F-5040-4033-A9FE-A86BC05AAD1A}" destId="{7ED24133-FF85-4FE8-B066-0BBFF232EA6E}" srcOrd="0" destOrd="0" presId="urn:microsoft.com/office/officeart/2008/layout/HorizontalMultiLevelHierarchy"/>
    <dgm:cxn modelId="{0BA7F87F-F200-4EA2-BBE0-BE810707A5C7}" type="presParOf" srcId="{C6FD604F-5040-4033-A9FE-A86BC05AAD1A}" destId="{B5E73F9C-7677-473C-87C2-ADCC5F126C6C}" srcOrd="1" destOrd="0" presId="urn:microsoft.com/office/officeart/2008/layout/HorizontalMultiLevelHierarchy"/>
    <dgm:cxn modelId="{2FA204E8-A75C-45CB-B245-62F328665803}" type="presParOf" srcId="{B5E73F9C-7677-473C-87C2-ADCC5F126C6C}" destId="{7ABE3ED4-2164-4258-B8D4-E49CE4B8274E}" srcOrd="0" destOrd="0" presId="urn:microsoft.com/office/officeart/2008/layout/HorizontalMultiLevelHierarchy"/>
    <dgm:cxn modelId="{94AC8F1D-43FC-4165-8F2F-C4B5D23D4544}" type="presParOf" srcId="{7ABE3ED4-2164-4258-B8D4-E49CE4B8274E}" destId="{FD95DA1C-D925-4672-9C98-2301986227D3}" srcOrd="0" destOrd="0" presId="urn:microsoft.com/office/officeart/2008/layout/HorizontalMultiLevelHierarchy"/>
    <dgm:cxn modelId="{693E702D-BC12-4F5C-BF7D-83BED09A2197}" type="presParOf" srcId="{B5E73F9C-7677-473C-87C2-ADCC5F126C6C}" destId="{4922EE63-9E57-4BDA-AFE9-5D8C84111BCD}" srcOrd="1" destOrd="0" presId="urn:microsoft.com/office/officeart/2008/layout/HorizontalMultiLevelHierarchy"/>
    <dgm:cxn modelId="{1E0E6744-A16E-4C18-A56B-0147ACA11CBE}" type="presParOf" srcId="{4922EE63-9E57-4BDA-AFE9-5D8C84111BCD}" destId="{E1903C85-4DE3-48F7-AD75-03AF799B2DE2}" srcOrd="0" destOrd="0" presId="urn:microsoft.com/office/officeart/2008/layout/HorizontalMultiLevelHierarchy"/>
    <dgm:cxn modelId="{9E99C1F2-DAD5-4F27-9B61-D0ADD59CBF2C}" type="presParOf" srcId="{4922EE63-9E57-4BDA-AFE9-5D8C84111BCD}" destId="{516C73EF-744A-4843-A60A-2026554AB69F}" srcOrd="1" destOrd="0" presId="urn:microsoft.com/office/officeart/2008/layout/HorizontalMultiLevelHierarchy"/>
    <dgm:cxn modelId="{E7306E39-0BB4-4D0C-B257-D146EAC71B67}" type="presParOf" srcId="{B5E73F9C-7677-473C-87C2-ADCC5F126C6C}" destId="{6184435A-B2AD-4138-A19A-4787920B642A}" srcOrd="2" destOrd="0" presId="urn:microsoft.com/office/officeart/2008/layout/HorizontalMultiLevelHierarchy"/>
    <dgm:cxn modelId="{8124A92E-32A2-4DC7-BB65-970C26DE3150}" type="presParOf" srcId="{6184435A-B2AD-4138-A19A-4787920B642A}" destId="{4EA5F249-754E-432A-B643-25A87D778A7F}" srcOrd="0" destOrd="0" presId="urn:microsoft.com/office/officeart/2008/layout/HorizontalMultiLevelHierarchy"/>
    <dgm:cxn modelId="{43B90902-BDAD-4ED5-954E-8C1070AA8052}" type="presParOf" srcId="{B5E73F9C-7677-473C-87C2-ADCC5F126C6C}" destId="{0DD5E541-60E0-4FFB-B3F7-3453C1D58A34}" srcOrd="3" destOrd="0" presId="urn:microsoft.com/office/officeart/2008/layout/HorizontalMultiLevelHierarchy"/>
    <dgm:cxn modelId="{221B0787-1D56-4069-8B90-86C5F8D245F8}" type="presParOf" srcId="{0DD5E541-60E0-4FFB-B3F7-3453C1D58A34}" destId="{93461B04-0D88-424A-B84F-380EC337F3D2}" srcOrd="0" destOrd="0" presId="urn:microsoft.com/office/officeart/2008/layout/HorizontalMultiLevelHierarchy"/>
    <dgm:cxn modelId="{CDE309B3-CA17-44AD-84A9-951633A9182F}" type="presParOf" srcId="{0DD5E541-60E0-4FFB-B3F7-3453C1D58A34}" destId="{9DE4C4A3-BDF3-4905-960A-16D50C1F4991}" srcOrd="1" destOrd="0" presId="urn:microsoft.com/office/officeart/2008/layout/HorizontalMultiLevelHierarchy"/>
    <dgm:cxn modelId="{73F92168-745B-47F8-8278-507CF7C8F138}" type="presParOf" srcId="{B5E73F9C-7677-473C-87C2-ADCC5F126C6C}" destId="{F7226A90-9227-4A6A-9124-22E43A073C7B}" srcOrd="4" destOrd="0" presId="urn:microsoft.com/office/officeart/2008/layout/HorizontalMultiLevelHierarchy"/>
    <dgm:cxn modelId="{E4984ACF-460E-435A-8099-B2C612AFAF63}" type="presParOf" srcId="{F7226A90-9227-4A6A-9124-22E43A073C7B}" destId="{ADBFACE6-505B-42EA-808C-7E4688D04DBF}" srcOrd="0" destOrd="0" presId="urn:microsoft.com/office/officeart/2008/layout/HorizontalMultiLevelHierarchy"/>
    <dgm:cxn modelId="{17544182-78B4-4FDB-9E6B-1D4B96642EFC}" type="presParOf" srcId="{B5E73F9C-7677-473C-87C2-ADCC5F126C6C}" destId="{89FADF5F-E1A5-423D-9B63-9E46AE82E6D5}" srcOrd="5" destOrd="0" presId="urn:microsoft.com/office/officeart/2008/layout/HorizontalMultiLevelHierarchy"/>
    <dgm:cxn modelId="{6DC86B30-C3E1-415F-8EDE-CB329B9A0995}" type="presParOf" srcId="{89FADF5F-E1A5-423D-9B63-9E46AE82E6D5}" destId="{437BDFB2-6159-40FC-9E25-6624F8F17780}" srcOrd="0" destOrd="0" presId="urn:microsoft.com/office/officeart/2008/layout/HorizontalMultiLevelHierarchy"/>
    <dgm:cxn modelId="{F590194D-204A-476B-8EE6-FACCE4FE26DC}" type="presParOf" srcId="{89FADF5F-E1A5-423D-9B63-9E46AE82E6D5}" destId="{2515023C-9384-4D87-B214-CCEB38EDA8EF}" srcOrd="1" destOrd="0" presId="urn:microsoft.com/office/officeart/2008/layout/HorizontalMultiLevelHierarchy"/>
    <dgm:cxn modelId="{945B43CC-47D2-4C86-AB1C-DBF18357C9BA}" type="presParOf" srcId="{B5E73F9C-7677-473C-87C2-ADCC5F126C6C}" destId="{41584EC1-EC91-42A5-8291-FA76EC6E987C}" srcOrd="6" destOrd="0" presId="urn:microsoft.com/office/officeart/2008/layout/HorizontalMultiLevelHierarchy"/>
    <dgm:cxn modelId="{D7ED61DB-1002-40D2-83F9-B433F73F3AB2}" type="presParOf" srcId="{41584EC1-EC91-42A5-8291-FA76EC6E987C}" destId="{2EE93DF6-55B3-4903-AF7D-F1B2F32618CD}" srcOrd="0" destOrd="0" presId="urn:microsoft.com/office/officeart/2008/layout/HorizontalMultiLevelHierarchy"/>
    <dgm:cxn modelId="{666AF6D6-7429-433F-9F39-9DE80EB485E4}" type="presParOf" srcId="{B5E73F9C-7677-473C-87C2-ADCC5F126C6C}" destId="{368BC0D8-A51E-4E50-B738-936387F9FB9D}" srcOrd="7" destOrd="0" presId="urn:microsoft.com/office/officeart/2008/layout/HorizontalMultiLevelHierarchy"/>
    <dgm:cxn modelId="{16356B0B-9DD9-4348-809F-0767A0FB46C5}" type="presParOf" srcId="{368BC0D8-A51E-4E50-B738-936387F9FB9D}" destId="{9E72BA5D-D60D-4C80-A1A6-005CCB97AF2F}" srcOrd="0" destOrd="0" presId="urn:microsoft.com/office/officeart/2008/layout/HorizontalMultiLevelHierarchy"/>
    <dgm:cxn modelId="{55C34508-7CDA-4AE8-88EC-88C2FDCA48C4}" type="presParOf" srcId="{368BC0D8-A51E-4E50-B738-936387F9FB9D}" destId="{61C5F1FF-695F-4E0D-AD68-CACF08B2090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BDFF08-3864-4C1D-AF92-6AFFADC9F158}" type="doc">
      <dgm:prSet loTypeId="urn:microsoft.com/office/officeart/2005/8/layout/target1" loCatId="relationship" qsTypeId="urn:microsoft.com/office/officeart/2009/2/quickstyle/3d8" qsCatId="3D" csTypeId="urn:microsoft.com/office/officeart/2005/8/colors/colorful5" csCatId="colorful" phldr="1"/>
      <dgm:spPr/>
    </dgm:pt>
    <dgm:pt modelId="{7EA75A47-1718-4DF3-983A-257416DC7DCC}">
      <dgm:prSet phldrT="[Text]"/>
      <dgm:spPr/>
      <dgm:t>
        <a:bodyPr/>
        <a:lstStyle/>
        <a:p>
          <a:r>
            <a:rPr lang="bg-BG">
              <a:latin typeface="Times New Roman" panose="02020603050405020304" pitchFamily="18" charset="0"/>
              <a:cs typeface="Times New Roman" panose="02020603050405020304" pitchFamily="18" charset="0"/>
            </a:rPr>
            <a:t>Контент маркетинг</a:t>
          </a:r>
        </a:p>
      </dgm:t>
    </dgm:pt>
    <dgm:pt modelId="{B197F70E-F39F-4E0D-851D-23354E343409}" type="parTrans" cxnId="{3663F234-FAD7-4C61-AFE9-BCBA75EA1874}">
      <dgm:prSet/>
      <dgm:spPr/>
      <dgm:t>
        <a:bodyPr/>
        <a:lstStyle/>
        <a:p>
          <a:endParaRPr lang="bg-BG"/>
        </a:p>
      </dgm:t>
    </dgm:pt>
    <dgm:pt modelId="{F9CAEB0F-B130-4E14-9D18-E87D4E2922C8}" type="sibTrans" cxnId="{3663F234-FAD7-4C61-AFE9-BCBA75EA1874}">
      <dgm:prSet/>
      <dgm:spPr/>
      <dgm:t>
        <a:bodyPr/>
        <a:lstStyle/>
        <a:p>
          <a:endParaRPr lang="bg-BG"/>
        </a:p>
      </dgm:t>
    </dgm:pt>
    <dgm:pt modelId="{CD1DF8B6-56CC-4CDB-A9E5-C2E85E133E75}">
      <dgm:prSet phldrT="[Text]"/>
      <dgm:spPr/>
      <dgm:t>
        <a:bodyPr/>
        <a:lstStyle/>
        <a:p>
          <a:r>
            <a:rPr lang="bg-BG">
              <a:latin typeface="Times New Roman" panose="02020603050405020304" pitchFamily="18" charset="0"/>
              <a:cs typeface="Times New Roman" panose="02020603050405020304" pitchFamily="18" charset="0"/>
            </a:rPr>
            <a:t>Инбаунд маркетинг</a:t>
          </a:r>
        </a:p>
      </dgm:t>
    </dgm:pt>
    <dgm:pt modelId="{B284C9AC-9C7A-4DD6-90F7-EE2254B577DE}" type="parTrans" cxnId="{8440BF3A-36A9-4E0B-9000-AC0C4B8BFE8D}">
      <dgm:prSet/>
      <dgm:spPr/>
      <dgm:t>
        <a:bodyPr/>
        <a:lstStyle/>
        <a:p>
          <a:endParaRPr lang="bg-BG"/>
        </a:p>
      </dgm:t>
    </dgm:pt>
    <dgm:pt modelId="{01120B7B-03B1-40A9-8820-25FBDDA9F69A}" type="sibTrans" cxnId="{8440BF3A-36A9-4E0B-9000-AC0C4B8BFE8D}">
      <dgm:prSet/>
      <dgm:spPr/>
      <dgm:t>
        <a:bodyPr/>
        <a:lstStyle/>
        <a:p>
          <a:endParaRPr lang="bg-BG"/>
        </a:p>
      </dgm:t>
    </dgm:pt>
    <dgm:pt modelId="{49EAD5D0-E574-4F4A-AEAF-B481B0733778}">
      <dgm:prSet phldrT="[Text]"/>
      <dgm:spPr/>
      <dgm:t>
        <a:bodyPr/>
        <a:lstStyle/>
        <a:p>
          <a:r>
            <a:rPr lang="bg-BG">
              <a:latin typeface="Times New Roman" panose="02020603050405020304" pitchFamily="18" charset="0"/>
              <a:cs typeface="Times New Roman" panose="02020603050405020304" pitchFamily="18" charset="0"/>
            </a:rPr>
            <a:t>Маркетинг в реално време</a:t>
          </a:r>
        </a:p>
      </dgm:t>
    </dgm:pt>
    <dgm:pt modelId="{8C0103D5-A505-4F8D-885F-3714E92C1E81}" type="parTrans" cxnId="{8388C76F-24EC-4347-985E-7432A5A74038}">
      <dgm:prSet/>
      <dgm:spPr/>
      <dgm:t>
        <a:bodyPr/>
        <a:lstStyle/>
        <a:p>
          <a:endParaRPr lang="bg-BG"/>
        </a:p>
      </dgm:t>
    </dgm:pt>
    <dgm:pt modelId="{7FC98459-7E28-43D4-A42B-17F230A2C528}" type="sibTrans" cxnId="{8388C76F-24EC-4347-985E-7432A5A74038}">
      <dgm:prSet/>
      <dgm:spPr/>
      <dgm:t>
        <a:bodyPr/>
        <a:lstStyle/>
        <a:p>
          <a:endParaRPr lang="bg-BG"/>
        </a:p>
      </dgm:t>
    </dgm:pt>
    <dgm:pt modelId="{E93FEDCF-40D5-4CEE-8B9A-DE29A8C7E6CF}" type="pres">
      <dgm:prSet presAssocID="{99BDFF08-3864-4C1D-AF92-6AFFADC9F158}" presName="composite" presStyleCnt="0">
        <dgm:presLayoutVars>
          <dgm:chMax val="5"/>
          <dgm:dir/>
          <dgm:resizeHandles val="exact"/>
        </dgm:presLayoutVars>
      </dgm:prSet>
      <dgm:spPr/>
    </dgm:pt>
    <dgm:pt modelId="{8BF0111E-3BE3-479B-98D3-F72C4F6667ED}" type="pres">
      <dgm:prSet presAssocID="{7EA75A47-1718-4DF3-983A-257416DC7DCC}" presName="circle1" presStyleLbl="lnNode1" presStyleIdx="0" presStyleCnt="3" custScaleX="155146" custScaleY="132105" custLinFactNeighborX="9217" custLinFactNeighborY="3072"/>
      <dgm:spPr/>
    </dgm:pt>
    <dgm:pt modelId="{0F102032-9241-4555-835B-BB1417D7DA0D}" type="pres">
      <dgm:prSet presAssocID="{7EA75A47-1718-4DF3-983A-257416DC7DC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17DB074-6403-4096-B774-2A029E801A37}" type="pres">
      <dgm:prSet presAssocID="{7EA75A47-1718-4DF3-983A-257416DC7DCC}" presName="line1" presStyleLbl="callout" presStyleIdx="0" presStyleCnt="6"/>
      <dgm:spPr/>
    </dgm:pt>
    <dgm:pt modelId="{CF64EE56-3AD5-4C1B-80EC-30D4B83E24BE}" type="pres">
      <dgm:prSet presAssocID="{7EA75A47-1718-4DF3-983A-257416DC7DCC}" presName="d1" presStyleLbl="callout" presStyleIdx="1" presStyleCnt="6"/>
      <dgm:spPr/>
    </dgm:pt>
    <dgm:pt modelId="{2ADFAB2B-8CD1-4748-A5A1-4DE069446377}" type="pres">
      <dgm:prSet presAssocID="{CD1DF8B6-56CC-4CDB-A9E5-C2E85E133E75}" presName="circle2" presStyleLbl="lnNode1" presStyleIdx="1" presStyleCnt="3" custScaleY="89350"/>
      <dgm:spPr/>
      <dgm:t>
        <a:bodyPr/>
        <a:lstStyle/>
        <a:p>
          <a:endParaRPr lang="bg-BG"/>
        </a:p>
      </dgm:t>
    </dgm:pt>
    <dgm:pt modelId="{2233CE13-F283-4D86-9164-DA9BE5A1FB12}" type="pres">
      <dgm:prSet presAssocID="{CD1DF8B6-56CC-4CDB-A9E5-C2E85E133E75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9797D05-F26F-4A45-AA66-AE0FB62630E3}" type="pres">
      <dgm:prSet presAssocID="{CD1DF8B6-56CC-4CDB-A9E5-C2E85E133E75}" presName="line2" presStyleLbl="callout" presStyleIdx="2" presStyleCnt="6"/>
      <dgm:spPr/>
    </dgm:pt>
    <dgm:pt modelId="{DFC28307-C546-4899-A84D-7A33879D3368}" type="pres">
      <dgm:prSet presAssocID="{CD1DF8B6-56CC-4CDB-A9E5-C2E85E133E75}" presName="d2" presStyleLbl="callout" presStyleIdx="3" presStyleCnt="6"/>
      <dgm:spPr/>
    </dgm:pt>
    <dgm:pt modelId="{1FB7CFD1-E58D-4737-9954-6805BB777FC5}" type="pres">
      <dgm:prSet presAssocID="{49EAD5D0-E574-4F4A-AEAF-B481B0733778}" presName="circle3" presStyleLbl="lnNode1" presStyleIdx="2" presStyleCnt="3" custScaleY="83103"/>
      <dgm:spPr/>
      <dgm:t>
        <a:bodyPr/>
        <a:lstStyle/>
        <a:p>
          <a:endParaRPr lang="bg-BG"/>
        </a:p>
      </dgm:t>
    </dgm:pt>
    <dgm:pt modelId="{C81FA286-B5EE-42B7-98F3-3D20C2A5847A}" type="pres">
      <dgm:prSet presAssocID="{49EAD5D0-E574-4F4A-AEAF-B481B0733778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9AEB166-C7F4-44B8-A351-3E6EB6A869BB}" type="pres">
      <dgm:prSet presAssocID="{49EAD5D0-E574-4F4A-AEAF-B481B0733778}" presName="line3" presStyleLbl="callout" presStyleIdx="4" presStyleCnt="6"/>
      <dgm:spPr/>
    </dgm:pt>
    <dgm:pt modelId="{736941D5-DC3D-4DCA-B4AC-AF73088541BB}" type="pres">
      <dgm:prSet presAssocID="{49EAD5D0-E574-4F4A-AEAF-B481B0733778}" presName="d3" presStyleLbl="callout" presStyleIdx="5" presStyleCnt="6"/>
      <dgm:spPr/>
    </dgm:pt>
  </dgm:ptLst>
  <dgm:cxnLst>
    <dgm:cxn modelId="{92C84072-8581-4754-83FA-6682C2B8A1DA}" type="presOf" srcId="{CD1DF8B6-56CC-4CDB-A9E5-C2E85E133E75}" destId="{2233CE13-F283-4D86-9164-DA9BE5A1FB12}" srcOrd="0" destOrd="0" presId="urn:microsoft.com/office/officeart/2005/8/layout/target1"/>
    <dgm:cxn modelId="{8388C76F-24EC-4347-985E-7432A5A74038}" srcId="{99BDFF08-3864-4C1D-AF92-6AFFADC9F158}" destId="{49EAD5D0-E574-4F4A-AEAF-B481B0733778}" srcOrd="2" destOrd="0" parTransId="{8C0103D5-A505-4F8D-885F-3714E92C1E81}" sibTransId="{7FC98459-7E28-43D4-A42B-17F230A2C528}"/>
    <dgm:cxn modelId="{774AB7AC-C6C9-4530-BA7E-85C460792484}" type="presOf" srcId="{99BDFF08-3864-4C1D-AF92-6AFFADC9F158}" destId="{E93FEDCF-40D5-4CEE-8B9A-DE29A8C7E6CF}" srcOrd="0" destOrd="0" presId="urn:microsoft.com/office/officeart/2005/8/layout/target1"/>
    <dgm:cxn modelId="{8440BF3A-36A9-4E0B-9000-AC0C4B8BFE8D}" srcId="{99BDFF08-3864-4C1D-AF92-6AFFADC9F158}" destId="{CD1DF8B6-56CC-4CDB-A9E5-C2E85E133E75}" srcOrd="1" destOrd="0" parTransId="{B284C9AC-9C7A-4DD6-90F7-EE2254B577DE}" sibTransId="{01120B7B-03B1-40A9-8820-25FBDDA9F69A}"/>
    <dgm:cxn modelId="{44060D83-BF3B-4018-AFF3-A904A3B26A23}" type="presOf" srcId="{7EA75A47-1718-4DF3-983A-257416DC7DCC}" destId="{0F102032-9241-4555-835B-BB1417D7DA0D}" srcOrd="0" destOrd="0" presId="urn:microsoft.com/office/officeart/2005/8/layout/target1"/>
    <dgm:cxn modelId="{C8C53989-66CF-4257-AA3F-89D7E7F84FDC}" type="presOf" srcId="{49EAD5D0-E574-4F4A-AEAF-B481B0733778}" destId="{C81FA286-B5EE-42B7-98F3-3D20C2A5847A}" srcOrd="0" destOrd="0" presId="urn:microsoft.com/office/officeart/2005/8/layout/target1"/>
    <dgm:cxn modelId="{3663F234-FAD7-4C61-AFE9-BCBA75EA1874}" srcId="{99BDFF08-3864-4C1D-AF92-6AFFADC9F158}" destId="{7EA75A47-1718-4DF3-983A-257416DC7DCC}" srcOrd="0" destOrd="0" parTransId="{B197F70E-F39F-4E0D-851D-23354E343409}" sibTransId="{F9CAEB0F-B130-4E14-9D18-E87D4E2922C8}"/>
    <dgm:cxn modelId="{CDE13B21-F708-4B2B-9B66-3EBFCB137753}" type="presParOf" srcId="{E93FEDCF-40D5-4CEE-8B9A-DE29A8C7E6CF}" destId="{8BF0111E-3BE3-479B-98D3-F72C4F6667ED}" srcOrd="0" destOrd="0" presId="urn:microsoft.com/office/officeart/2005/8/layout/target1"/>
    <dgm:cxn modelId="{DB4194D5-D6B6-483F-98CC-FFAF4A83D453}" type="presParOf" srcId="{E93FEDCF-40D5-4CEE-8B9A-DE29A8C7E6CF}" destId="{0F102032-9241-4555-835B-BB1417D7DA0D}" srcOrd="1" destOrd="0" presId="urn:microsoft.com/office/officeart/2005/8/layout/target1"/>
    <dgm:cxn modelId="{DC0CCB4F-504F-429B-8472-1AAC66A8E85C}" type="presParOf" srcId="{E93FEDCF-40D5-4CEE-8B9A-DE29A8C7E6CF}" destId="{217DB074-6403-4096-B774-2A029E801A37}" srcOrd="2" destOrd="0" presId="urn:microsoft.com/office/officeart/2005/8/layout/target1"/>
    <dgm:cxn modelId="{A8467594-CBF4-4227-ABBF-240C98EF493A}" type="presParOf" srcId="{E93FEDCF-40D5-4CEE-8B9A-DE29A8C7E6CF}" destId="{CF64EE56-3AD5-4C1B-80EC-30D4B83E24BE}" srcOrd="3" destOrd="0" presId="urn:microsoft.com/office/officeart/2005/8/layout/target1"/>
    <dgm:cxn modelId="{C004B799-A8D6-4DD8-8369-BFDFDD4696D3}" type="presParOf" srcId="{E93FEDCF-40D5-4CEE-8B9A-DE29A8C7E6CF}" destId="{2ADFAB2B-8CD1-4748-A5A1-4DE069446377}" srcOrd="4" destOrd="0" presId="urn:microsoft.com/office/officeart/2005/8/layout/target1"/>
    <dgm:cxn modelId="{CADEFF98-6BF2-4E14-9E70-E9F2FA8C328C}" type="presParOf" srcId="{E93FEDCF-40D5-4CEE-8B9A-DE29A8C7E6CF}" destId="{2233CE13-F283-4D86-9164-DA9BE5A1FB12}" srcOrd="5" destOrd="0" presId="urn:microsoft.com/office/officeart/2005/8/layout/target1"/>
    <dgm:cxn modelId="{51603020-22C1-40EE-B91B-6F8C30AD9E85}" type="presParOf" srcId="{E93FEDCF-40D5-4CEE-8B9A-DE29A8C7E6CF}" destId="{19797D05-F26F-4A45-AA66-AE0FB62630E3}" srcOrd="6" destOrd="0" presId="urn:microsoft.com/office/officeart/2005/8/layout/target1"/>
    <dgm:cxn modelId="{55D26452-B4FA-4124-BB6D-2C4076AE49DA}" type="presParOf" srcId="{E93FEDCF-40D5-4CEE-8B9A-DE29A8C7E6CF}" destId="{DFC28307-C546-4899-A84D-7A33879D3368}" srcOrd="7" destOrd="0" presId="urn:microsoft.com/office/officeart/2005/8/layout/target1"/>
    <dgm:cxn modelId="{32D1A8A6-7080-40E0-8802-6D7B230D8058}" type="presParOf" srcId="{E93FEDCF-40D5-4CEE-8B9A-DE29A8C7E6CF}" destId="{1FB7CFD1-E58D-4737-9954-6805BB777FC5}" srcOrd="8" destOrd="0" presId="urn:microsoft.com/office/officeart/2005/8/layout/target1"/>
    <dgm:cxn modelId="{605FDBA9-C06D-4E68-B1BA-B44B0CC7CB6B}" type="presParOf" srcId="{E93FEDCF-40D5-4CEE-8B9A-DE29A8C7E6CF}" destId="{C81FA286-B5EE-42B7-98F3-3D20C2A5847A}" srcOrd="9" destOrd="0" presId="urn:microsoft.com/office/officeart/2005/8/layout/target1"/>
    <dgm:cxn modelId="{4E28226E-E264-4AC2-BC4F-E71F8E1B45E8}" type="presParOf" srcId="{E93FEDCF-40D5-4CEE-8B9A-DE29A8C7E6CF}" destId="{D9AEB166-C7F4-44B8-A351-3E6EB6A869BB}" srcOrd="10" destOrd="0" presId="urn:microsoft.com/office/officeart/2005/8/layout/target1"/>
    <dgm:cxn modelId="{12998A2E-B5AA-4FB1-AAAC-F53C49367C87}" type="presParOf" srcId="{E93FEDCF-40D5-4CEE-8B9A-DE29A8C7E6CF}" destId="{736941D5-DC3D-4DCA-B4AC-AF73088541BB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7D1CF2-8DF2-45A5-B8DA-146D52D69FFF}" type="datetimeFigureOut">
              <a:rPr lang="bg-BG" smtClean="0"/>
              <a:pPr/>
              <a:t>14.3.2017 г.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bg-B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11452E1-0C78-4641-A152-50857DD025F5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eativebloq.com/design/billboard-advertising-113168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elesti.com/blog/wp-content/uploads/bigspace-kitkat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igitalagencynetwork.com/most-creative-and-effective-marketing-campaigns-2016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ДИГИТАЛЕН МАРКЕТИНГ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bg-BG" dirty="0" smtClean="0"/>
              <a:t>МВБУ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78052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Дигиталният</a:t>
            </a:r>
            <a:r>
              <a:rPr lang="ru-RU" dirty="0"/>
              <a:t> маркетинг  </a:t>
            </a:r>
            <a:r>
              <a:rPr lang="ru-RU" dirty="0" err="1"/>
              <a:t>включва</a:t>
            </a:r>
            <a:r>
              <a:rPr lang="ru-RU" dirty="0"/>
              <a:t> два </a:t>
            </a:r>
            <a:r>
              <a:rPr lang="ru-RU" dirty="0" err="1"/>
              <a:t>основни</a:t>
            </a:r>
            <a:r>
              <a:rPr lang="ru-RU" dirty="0"/>
              <a:t>  компонента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bg-BG" dirty="0" smtClean="0"/>
          </a:p>
          <a:p>
            <a:pPr marL="82296" lvl="0" indent="0">
              <a:buNone/>
            </a:pPr>
            <a:r>
              <a:rPr lang="bg-BG" b="1" dirty="0" smtClean="0"/>
              <a:t>Вторият </a:t>
            </a:r>
            <a:r>
              <a:rPr lang="bg-BG" b="1" dirty="0"/>
              <a:t>компонент са не-интернет свързаните дигитални канали</a:t>
            </a:r>
            <a:r>
              <a:rPr lang="bg-BG" dirty="0"/>
              <a:t> като </a:t>
            </a:r>
            <a:endParaRPr lang="bg-BG" dirty="0" smtClean="0"/>
          </a:p>
          <a:p>
            <a:r>
              <a:rPr lang="bg-BG" dirty="0" smtClean="0"/>
              <a:t>телевизия</a:t>
            </a:r>
          </a:p>
          <a:p>
            <a:pPr lvl="0"/>
            <a:r>
              <a:rPr lang="bg-BG" dirty="0" smtClean="0"/>
              <a:t>Радио</a:t>
            </a:r>
          </a:p>
          <a:p>
            <a:pPr lvl="0"/>
            <a:r>
              <a:rPr lang="bg-BG" dirty="0" err="1" smtClean="0"/>
              <a:t>Смс</a:t>
            </a:r>
            <a:endParaRPr lang="bg-BG" dirty="0" smtClean="0"/>
          </a:p>
          <a:p>
            <a:pPr lvl="0"/>
            <a:r>
              <a:rPr lang="bg-BG" dirty="0" smtClean="0"/>
              <a:t>дигитални </a:t>
            </a:r>
            <a:r>
              <a:rPr lang="bg-BG" dirty="0"/>
              <a:t>билбордове (вътрешни и външни</a:t>
            </a:r>
            <a:r>
              <a:rPr lang="bg-BG" dirty="0" smtClean="0"/>
              <a:t>)</a:t>
            </a:r>
          </a:p>
          <a:p>
            <a:pPr marL="82296" lvl="0" indent="0">
              <a:buNone/>
            </a:pPr>
            <a:r>
              <a:rPr lang="en-US" dirty="0" smtClean="0"/>
              <a:t>(</a:t>
            </a:r>
            <a:r>
              <a:rPr lang="en-US" dirty="0"/>
              <a:t>Charlesworth, 2014)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76318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Дигитален билборд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www.creativebloq.com/design/billboard-advertising-1131681</a:t>
            </a:r>
            <a:endParaRPr lang="bg-BG" smtClean="0"/>
          </a:p>
          <a:p>
            <a:pPr marL="82296" indent="0">
              <a:buNone/>
            </a:pPr>
            <a:endParaRPr lang="bg-BG" dirty="0" smtClean="0"/>
          </a:p>
          <a:p>
            <a:r>
              <a:rPr lang="en-GB" dirty="0"/>
              <a:t>http://www.creativebloq.com/design/billboard-advertising-1131681</a:t>
            </a:r>
            <a:endParaRPr lang="en-GB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89210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Други понятия</a:t>
            </a:r>
            <a:endParaRPr lang="bg-BG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0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Маркетинг в реално време 2013</a:t>
            </a:r>
            <a:endParaRPr lang="bg-BG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1628800"/>
            <a:ext cx="3657600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www.ad-pure.com/wp-content/uploads/2016/07/SIXT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628800"/>
            <a:ext cx="365760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71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/>
              <a:t>Маркетинг </a:t>
            </a:r>
            <a:r>
              <a:rPr lang="bg-BG" b="1" dirty="0"/>
              <a:t>в социалните медии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err="1"/>
              <a:t>Тутен</a:t>
            </a:r>
            <a:r>
              <a:rPr lang="bg-BG" dirty="0"/>
              <a:t> и Соломон </a:t>
            </a:r>
            <a:r>
              <a:rPr lang="en-US" dirty="0"/>
              <a:t>(</a:t>
            </a:r>
            <a:r>
              <a:rPr lang="bg-BG" dirty="0"/>
              <a:t>2013</a:t>
            </a:r>
            <a:r>
              <a:rPr lang="en-US" dirty="0"/>
              <a:t>) </a:t>
            </a:r>
            <a:r>
              <a:rPr lang="bg-BG" dirty="0" smtClean="0"/>
              <a:t>определят </a:t>
            </a:r>
            <a:r>
              <a:rPr lang="bg-BG" dirty="0"/>
              <a:t>социалните медии като </a:t>
            </a:r>
            <a:endParaRPr lang="bg-BG" dirty="0" smtClean="0"/>
          </a:p>
          <a:p>
            <a:pPr marL="82296" indent="0" algn="just">
              <a:buNone/>
            </a:pPr>
            <a:endParaRPr lang="bg-BG" dirty="0" smtClean="0"/>
          </a:p>
          <a:p>
            <a:pPr marL="82296" indent="0" algn="just">
              <a:buNone/>
            </a:pPr>
            <a:r>
              <a:rPr lang="bg-BG" dirty="0" smtClean="0"/>
              <a:t>онлайн </a:t>
            </a:r>
            <a:r>
              <a:rPr lang="bg-BG" dirty="0"/>
              <a:t>средства за комуникация, разпространение на информация, сътрудничество и самоусъвършенстване сред взаимосвързани и </a:t>
            </a:r>
            <a:r>
              <a:rPr lang="bg-BG" dirty="0" err="1"/>
              <a:t>взаимозависими</a:t>
            </a:r>
            <a:r>
              <a:rPr lang="bg-BG" dirty="0"/>
              <a:t> мрежи от хора, общности и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222350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dirty="0"/>
              <a:t>Маркетинг в социалните медии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използването</a:t>
            </a:r>
            <a:r>
              <a:rPr lang="ru-RU" dirty="0"/>
              <a:t> на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и </a:t>
            </a:r>
            <a:r>
              <a:rPr lang="ru-RU" dirty="0" err="1"/>
              <a:t>свързаните</a:t>
            </a:r>
            <a:r>
              <a:rPr lang="ru-RU" dirty="0"/>
              <a:t> технологии в </a:t>
            </a:r>
            <a:r>
              <a:rPr lang="ru-RU" dirty="0" err="1"/>
              <a:t>маркетинговите</a:t>
            </a:r>
            <a:r>
              <a:rPr lang="ru-RU" dirty="0"/>
              <a:t> </a:t>
            </a:r>
            <a:r>
              <a:rPr lang="ru-RU" dirty="0" err="1"/>
              <a:t>инициативи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задачата</a:t>
            </a:r>
            <a:r>
              <a:rPr lang="ru-RU" dirty="0"/>
              <a:t> да </a:t>
            </a:r>
            <a:r>
              <a:rPr lang="ru-RU" dirty="0" err="1"/>
              <a:t>ангажира</a:t>
            </a:r>
            <a:r>
              <a:rPr lang="ru-RU" dirty="0"/>
              <a:t> </a:t>
            </a:r>
            <a:r>
              <a:rPr lang="ru-RU" dirty="0" err="1"/>
              <a:t>потребителите</a:t>
            </a:r>
            <a:r>
              <a:rPr lang="ru-RU" dirty="0"/>
              <a:t> с </a:t>
            </a:r>
            <a:r>
              <a:rPr lang="ru-RU" dirty="0" err="1" smtClean="0"/>
              <a:t>организацията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/>
              <a:t>нейните</a:t>
            </a:r>
            <a:r>
              <a:rPr lang="ru-RU" dirty="0"/>
              <a:t> </a:t>
            </a:r>
            <a:r>
              <a:rPr lang="ru-RU" dirty="0" smtClean="0"/>
              <a:t>марки</a:t>
            </a:r>
            <a:endParaRPr lang="ru-RU" dirty="0"/>
          </a:p>
          <a:p>
            <a:r>
              <a:rPr lang="bg-BG" dirty="0"/>
              <a:t>Крайната цел е да се осъществи „конверсия“, т.е. потребителят да бъде подтикнат към определено действие  като  покупката на продукт, абонамент за услуга, присъединяване към определена потребителска общност. </a:t>
            </a:r>
          </a:p>
        </p:txBody>
      </p:sp>
    </p:spTree>
    <p:extLst>
      <p:ext uri="{BB962C8B-B14F-4D97-AF65-F5344CB8AC3E}">
        <p14:creationId xmlns:p14="http://schemas.microsoft.com/office/powerpoint/2010/main" val="3939128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Маркетингът</a:t>
            </a:r>
            <a:r>
              <a:rPr lang="ru-RU" dirty="0"/>
              <a:t> в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се </a:t>
            </a:r>
            <a:r>
              <a:rPr lang="ru-RU" dirty="0" err="1"/>
              <a:t>отличава</a:t>
            </a:r>
            <a:r>
              <a:rPr lang="ru-RU" dirty="0"/>
              <a:t> от </a:t>
            </a:r>
            <a:r>
              <a:rPr lang="ru-RU" dirty="0" err="1"/>
              <a:t>традиционния</a:t>
            </a:r>
            <a:r>
              <a:rPr lang="ru-RU" dirty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Принос </a:t>
            </a:r>
            <a:r>
              <a:rPr lang="bg-BG" b="1" dirty="0"/>
              <a:t>вместо </a:t>
            </a:r>
            <a:r>
              <a:rPr lang="bg-BG" b="1" dirty="0" smtClean="0"/>
              <a:t>контрол</a:t>
            </a:r>
          </a:p>
          <a:p>
            <a:pPr marL="82296" indent="0" algn="just">
              <a:buNone/>
            </a:pPr>
            <a:r>
              <a:rPr lang="ru-RU" dirty="0" smtClean="0"/>
              <a:t>-  </a:t>
            </a:r>
            <a:r>
              <a:rPr lang="ru-RU" dirty="0" err="1" smtClean="0"/>
              <a:t>Маркетолозите</a:t>
            </a:r>
            <a:r>
              <a:rPr lang="ru-RU" dirty="0" smtClean="0"/>
              <a:t> </a:t>
            </a:r>
            <a:r>
              <a:rPr lang="ru-RU" dirty="0"/>
              <a:t>се стремят да водят „</a:t>
            </a:r>
            <a:r>
              <a:rPr lang="ru-RU" dirty="0" err="1"/>
              <a:t>дискусии</a:t>
            </a:r>
            <a:r>
              <a:rPr lang="ru-RU" dirty="0"/>
              <a:t>“ за </a:t>
            </a:r>
            <a:r>
              <a:rPr lang="ru-RU" dirty="0" err="1"/>
              <a:t>своите</a:t>
            </a:r>
            <a:r>
              <a:rPr lang="ru-RU" dirty="0"/>
              <a:t> и </a:t>
            </a:r>
            <a:r>
              <a:rPr lang="ru-RU" dirty="0" err="1"/>
              <a:t>конкурентите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и </a:t>
            </a:r>
            <a:r>
              <a:rPr lang="ru-RU" dirty="0" err="1"/>
              <a:t>внимателно</a:t>
            </a:r>
            <a:r>
              <a:rPr lang="ru-RU" dirty="0"/>
              <a:t> да </a:t>
            </a:r>
            <a:r>
              <a:rPr lang="ru-RU" dirty="0" err="1"/>
              <a:t>променят</a:t>
            </a:r>
            <a:r>
              <a:rPr lang="ru-RU" dirty="0"/>
              <a:t> </a:t>
            </a:r>
            <a:r>
              <a:rPr lang="ru-RU" dirty="0" err="1"/>
              <a:t>нагласите</a:t>
            </a:r>
            <a:r>
              <a:rPr lang="ru-RU" dirty="0"/>
              <a:t> на </a:t>
            </a:r>
            <a:r>
              <a:rPr lang="ru-RU" dirty="0" err="1"/>
              <a:t>потребителите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Опитите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контрол</a:t>
            </a:r>
            <a:r>
              <a:rPr lang="ru-RU" dirty="0"/>
              <a:t> водят </a:t>
            </a:r>
            <a:r>
              <a:rPr lang="ru-RU" dirty="0" err="1"/>
              <a:t>бързо</a:t>
            </a:r>
            <a:r>
              <a:rPr lang="ru-RU" dirty="0"/>
              <a:t> до </a:t>
            </a:r>
            <a:r>
              <a:rPr lang="ru-RU" dirty="0" err="1"/>
              <a:t>негативни</a:t>
            </a:r>
            <a:r>
              <a:rPr lang="ru-RU" dirty="0"/>
              <a:t> реакции в </a:t>
            </a:r>
            <a:r>
              <a:rPr lang="ru-RU" dirty="0" err="1"/>
              <a:t>социалните</a:t>
            </a:r>
            <a:r>
              <a:rPr lang="ru-RU" dirty="0"/>
              <a:t> мрежи</a:t>
            </a:r>
            <a:r>
              <a:rPr lang="ru-RU" b="1" dirty="0"/>
              <a:t>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62030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Опитът на НЕСТЛЕ</a:t>
            </a:r>
            <a:endParaRPr lang="bg-BG" dirty="0"/>
          </a:p>
        </p:txBody>
      </p:sp>
      <p:pic>
        <p:nvPicPr>
          <p:cNvPr id="4" name="Content Placeholder 3" descr="Nestle KitKat Ad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100" y="2441972"/>
            <a:ext cx="3136900" cy="206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Outside Nestlé's local offices in Jakarta last week, Greenpeace activists protest its purchases of palm oil from a firm they say destroys rain forests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2420888"/>
            <a:ext cx="309634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3545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/>
              <a:t>Опитът на НЕСТЛЕ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52936"/>
            <a:ext cx="2232248" cy="179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52936"/>
            <a:ext cx="2309813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45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Маркетингът</a:t>
            </a:r>
            <a:r>
              <a:rPr lang="ru-RU" dirty="0"/>
              <a:t> в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се </a:t>
            </a:r>
            <a:r>
              <a:rPr lang="ru-RU" dirty="0" err="1"/>
              <a:t>отличава</a:t>
            </a:r>
            <a:r>
              <a:rPr lang="ru-RU" dirty="0"/>
              <a:t> от </a:t>
            </a:r>
            <a:r>
              <a:rPr lang="ru-RU" dirty="0" err="1"/>
              <a:t>традиционния</a:t>
            </a:r>
            <a:r>
              <a:rPr lang="ru-RU" dirty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bg-BG" b="1" dirty="0"/>
              <a:t> Изграждане на доверие</a:t>
            </a:r>
            <a:r>
              <a:rPr lang="bg-BG" dirty="0"/>
              <a:t>. </a:t>
            </a:r>
            <a:endParaRPr lang="bg-BG" dirty="0" smtClean="0"/>
          </a:p>
          <a:p>
            <a:pPr lvl="0">
              <a:buFontTx/>
              <a:buChar char="-"/>
            </a:pPr>
            <a:endParaRPr lang="bg-BG" dirty="0" smtClean="0"/>
          </a:p>
          <a:p>
            <a:pPr lvl="0" algn="just">
              <a:buFontTx/>
              <a:buChar char="-"/>
            </a:pPr>
            <a:r>
              <a:rPr lang="bg-BG" dirty="0" smtClean="0"/>
              <a:t>Тази </a:t>
            </a:r>
            <a:r>
              <a:rPr lang="bg-BG" dirty="0"/>
              <a:t>особеност на маркетинга в социалните медии е тясно свързана с невъзможността за пълен контрол</a:t>
            </a:r>
            <a:r>
              <a:rPr lang="bg-BG" dirty="0" smtClean="0"/>
              <a:t>.</a:t>
            </a:r>
          </a:p>
          <a:p>
            <a:pPr lvl="0" algn="just">
              <a:buFontTx/>
              <a:buChar char="-"/>
            </a:pPr>
            <a:r>
              <a:rPr lang="bg-BG" dirty="0" smtClean="0"/>
              <a:t>Комуникациите </a:t>
            </a:r>
            <a:r>
              <a:rPr lang="bg-BG" dirty="0"/>
              <a:t>в социалните медии са многопосочни – от фирмата към клиентите, от клиентите към фирмата и между самите клиенти. </a:t>
            </a:r>
            <a:endParaRPr lang="bg-BG" dirty="0" smtClean="0"/>
          </a:p>
          <a:p>
            <a:pPr lvl="0" algn="just">
              <a:buFontTx/>
              <a:buChar char="-"/>
            </a:pPr>
            <a:r>
              <a:rPr lang="bg-BG" dirty="0"/>
              <a:t>К</a:t>
            </a:r>
            <a:r>
              <a:rPr lang="bg-BG" dirty="0" smtClean="0"/>
              <a:t>омуникациите </a:t>
            </a:r>
            <a:r>
              <a:rPr lang="bg-BG" dirty="0"/>
              <a:t>в социалните медии не завършват с една кампания. В социалните медии доверието се изгражда бавно, както при традиционния маркетинг, но се разрушава много по-бързо поради скоростта на комуникациите</a:t>
            </a:r>
            <a:r>
              <a:rPr lang="bg-BG" dirty="0" smtClean="0"/>
              <a:t>.</a:t>
            </a:r>
          </a:p>
          <a:p>
            <a:pPr lvl="0">
              <a:buFontTx/>
              <a:buChar char="-"/>
            </a:pPr>
            <a:endParaRPr lang="bg-BG" dirty="0"/>
          </a:p>
          <a:p>
            <a:pPr lvl="0">
              <a:buFontTx/>
              <a:buChar char="-"/>
            </a:pPr>
            <a:r>
              <a:rPr lang="bg-BG" dirty="0" smtClean="0"/>
              <a:t> </a:t>
            </a:r>
            <a:r>
              <a:rPr lang="en-US" dirty="0"/>
              <a:t>(Barker, Barker, Bormann and </a:t>
            </a:r>
            <a:r>
              <a:rPr lang="en-US" dirty="0" err="1"/>
              <a:t>Neher</a:t>
            </a:r>
            <a:r>
              <a:rPr lang="en-US" dirty="0"/>
              <a:t>, 2013)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92312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03831915"/>
              </p:ext>
            </p:extLst>
          </p:nvPr>
        </p:nvGraphicFramePr>
        <p:xfrm>
          <a:off x="1763688" y="980728"/>
          <a:ext cx="6624736" cy="468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/>
              <a:t>Дигитална трансформация на бизнеса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4423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dirty="0" smtClean="0"/>
              <a:t>Други видове интернет маркетинг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/>
              <a:t>разработването и поддържането на уеб страници на организациите</a:t>
            </a:r>
          </a:p>
          <a:p>
            <a:r>
              <a:rPr lang="bg-BG" dirty="0"/>
              <a:t>маркетинга в търсещите машини (</a:t>
            </a:r>
            <a:r>
              <a:rPr lang="en-GB" dirty="0"/>
              <a:t>SE</a:t>
            </a:r>
            <a:r>
              <a:rPr lang="bg-BG" dirty="0"/>
              <a:t>М, който включва  оптимизацията на търсещите машини - </a:t>
            </a:r>
            <a:r>
              <a:rPr lang="en-GB" dirty="0"/>
              <a:t>SEO </a:t>
            </a:r>
            <a:r>
              <a:rPr lang="bg-BG" dirty="0"/>
              <a:t>и платената реклама - </a:t>
            </a:r>
            <a:r>
              <a:rPr lang="en-GB" dirty="0"/>
              <a:t>Pay per click)</a:t>
            </a:r>
          </a:p>
          <a:p>
            <a:r>
              <a:rPr lang="bg-BG" dirty="0"/>
              <a:t>мобилният маркетинг, мобилните пазари (</a:t>
            </a:r>
            <a:r>
              <a:rPr lang="en-GB" dirty="0"/>
              <a:t>Google Play, Apple Store)</a:t>
            </a:r>
          </a:p>
          <a:p>
            <a:r>
              <a:rPr lang="bg-BG" dirty="0"/>
              <a:t>имейл маркетинг</a:t>
            </a:r>
          </a:p>
          <a:p>
            <a:r>
              <a:rPr lang="bg-BG"/>
              <a:t>онлайн банери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42896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 НА РОЯЛА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174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Дигитален маркетинг</a:t>
            </a:r>
            <a:endParaRPr lang="bg-B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Дигиталният маркетинг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използва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съвременните информационни и комуникационни технологии за създаването на интегрирана, целенасочена и измерима комуникация с потребителите, която спомага за привличането и запазването им като изгражда трайни взаимоотношения с тях. </a:t>
            </a:r>
          </a:p>
        </p:txBody>
      </p:sp>
    </p:spTree>
    <p:extLst>
      <p:ext uri="{BB962C8B-B14F-4D97-AF65-F5344CB8AC3E}">
        <p14:creationId xmlns:p14="http://schemas.microsoft.com/office/powerpoint/2010/main" val="2855243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 smtClean="0"/>
              <a:t>Фази в развитието на дигиталния маркетинг</a:t>
            </a:r>
            <a:endParaRPr lang="bg-B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628800"/>
            <a:ext cx="6925384" cy="4094269"/>
          </a:xfrm>
        </p:spPr>
        <p:txBody>
          <a:bodyPr>
            <a:normAutofit fontScale="62500" lnSpcReduction="20000"/>
          </a:bodyPr>
          <a:lstStyle/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зараждането на Интернет и първите уеб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сайтове -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27-ми октомври 1994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година първата реклама</a:t>
            </a:r>
          </a:p>
          <a:p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маркетинг на изтласкването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push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marketing)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като се използват масови дигитални методи като банери, 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микросайтове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и 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имейли</a:t>
            </a:r>
          </a:p>
          <a:p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уеб 2.0 технологии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- особено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внимание се отделя на маркетинга в социалните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медии</a:t>
            </a:r>
          </a:p>
          <a:p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„вграден маркетинг“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еmbedded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маркетинг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- нови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технологии в дигиталния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маркетинг, които дават възможност за засилена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реалност, 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геймификация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, умни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решения и др.</a:t>
            </a:r>
          </a:p>
          <a:p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153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22823050"/>
              </p:ext>
            </p:extLst>
          </p:nvPr>
        </p:nvGraphicFramePr>
        <p:xfrm>
          <a:off x="1547664" y="1340768"/>
          <a:ext cx="68407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/>
              <a:t>Елементи на дигиталния маркетинг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3411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/>
              <a:t>Интернет маркетинг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g-BG" dirty="0" smtClean="0"/>
              <a:t>разработването </a:t>
            </a:r>
            <a:r>
              <a:rPr lang="bg-BG" dirty="0"/>
              <a:t>и поддържането на уеб страници на </a:t>
            </a:r>
            <a:r>
              <a:rPr lang="bg-BG" dirty="0" smtClean="0"/>
              <a:t>организациите</a:t>
            </a:r>
          </a:p>
          <a:p>
            <a:r>
              <a:rPr lang="bg-BG" dirty="0" smtClean="0"/>
              <a:t>маркетинг </a:t>
            </a:r>
            <a:r>
              <a:rPr lang="bg-BG" dirty="0"/>
              <a:t>в социалните медии</a:t>
            </a:r>
          </a:p>
          <a:p>
            <a:r>
              <a:rPr lang="bg-BG" dirty="0" smtClean="0"/>
              <a:t>маркетинга </a:t>
            </a:r>
            <a:r>
              <a:rPr lang="bg-BG" dirty="0"/>
              <a:t>в търсещите машини (SEМ, който включва  оптимизацията на търсещите машини - SEO и платената реклама - </a:t>
            </a:r>
            <a:r>
              <a:rPr lang="bg-BG" dirty="0" err="1"/>
              <a:t>Pay</a:t>
            </a:r>
            <a:r>
              <a:rPr lang="bg-BG" dirty="0"/>
              <a:t> </a:t>
            </a:r>
            <a:r>
              <a:rPr lang="bg-BG" dirty="0" err="1"/>
              <a:t>per</a:t>
            </a:r>
            <a:r>
              <a:rPr lang="bg-BG" dirty="0"/>
              <a:t> </a:t>
            </a:r>
            <a:r>
              <a:rPr lang="bg-BG" dirty="0" err="1"/>
              <a:t>click</a:t>
            </a:r>
            <a:r>
              <a:rPr lang="bg-BG" dirty="0" smtClean="0"/>
              <a:t>)</a:t>
            </a:r>
          </a:p>
          <a:p>
            <a:r>
              <a:rPr lang="bg-BG" dirty="0" smtClean="0"/>
              <a:t>мобилният </a:t>
            </a:r>
            <a:r>
              <a:rPr lang="bg-BG" dirty="0"/>
              <a:t>маркетинг, мобилните пазари (</a:t>
            </a:r>
            <a:r>
              <a:rPr lang="bg-BG" dirty="0" err="1"/>
              <a:t>Google</a:t>
            </a:r>
            <a:r>
              <a:rPr lang="bg-BG" dirty="0"/>
              <a:t> </a:t>
            </a:r>
            <a:r>
              <a:rPr lang="bg-BG" dirty="0" err="1"/>
              <a:t>Play</a:t>
            </a:r>
            <a:r>
              <a:rPr lang="bg-BG" dirty="0"/>
              <a:t>, Apple Store</a:t>
            </a:r>
            <a:r>
              <a:rPr lang="bg-BG" dirty="0" smtClean="0"/>
              <a:t>)</a:t>
            </a:r>
          </a:p>
          <a:p>
            <a:r>
              <a:rPr lang="bg-BG" dirty="0" smtClean="0"/>
              <a:t>имейл маркетинг</a:t>
            </a:r>
          </a:p>
          <a:p>
            <a:r>
              <a:rPr lang="bg-BG" dirty="0" smtClean="0"/>
              <a:t>онлайн банери</a:t>
            </a:r>
          </a:p>
          <a:p>
            <a:pPr marL="82296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9311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12272873"/>
              </p:ext>
            </p:extLst>
          </p:nvPr>
        </p:nvGraphicFramePr>
        <p:xfrm>
          <a:off x="1403649" y="1340769"/>
          <a:ext cx="72008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993775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/>
              <a:t>Маркетинг в различни от интернет дигитални канали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8197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smtClean="0"/>
              <a:t>Примери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http://www.adweek.com/news-gallery/advertising-branding/here-are-years-most-inventive-marketing-media-and-digital-campaigns-honored-project-isaac-1670</a:t>
            </a:r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://digitalagencynetwork.com/most-creative-and-effective-marketing-campaigns-2016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bg-BG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862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312</TotalTime>
  <Words>608</Words>
  <Application>Microsoft Office PowerPoint</Application>
  <PresentationFormat>On-screen Show (4:3)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Corbel</vt:lpstr>
      <vt:lpstr>Gill Sans MT</vt:lpstr>
      <vt:lpstr>Times New Roman</vt:lpstr>
      <vt:lpstr>Verdana</vt:lpstr>
      <vt:lpstr>Wingdings 2</vt:lpstr>
      <vt:lpstr>Solstice</vt:lpstr>
      <vt:lpstr>ДИГИТАЛЕН МАРКЕТИНГ</vt:lpstr>
      <vt:lpstr>Дигитална трансформация на бизнеса</vt:lpstr>
      <vt:lpstr>МОДЕЛ НА РОЯЛА</vt:lpstr>
      <vt:lpstr>Дигитален маркетинг</vt:lpstr>
      <vt:lpstr>Фази в развитието на дигиталния маркетинг</vt:lpstr>
      <vt:lpstr>Елементи на дигиталния маркетинг</vt:lpstr>
      <vt:lpstr>Интернет маркетинг</vt:lpstr>
      <vt:lpstr>Маркетинг в различни от интернет дигитални канали</vt:lpstr>
      <vt:lpstr>Примери</vt:lpstr>
      <vt:lpstr>Дигиталният маркетинг  включва два основни  компонента</vt:lpstr>
      <vt:lpstr>Дигитален билборд</vt:lpstr>
      <vt:lpstr>Други понятия</vt:lpstr>
      <vt:lpstr>Маркетинг в реално време 2013</vt:lpstr>
      <vt:lpstr>Маркетинг в социалните медии </vt:lpstr>
      <vt:lpstr>Маркетинг в социалните медии </vt:lpstr>
      <vt:lpstr>Маркетингът в социалните медии се отличава от традиционния </vt:lpstr>
      <vt:lpstr>Опитът на НЕСТЛЕ</vt:lpstr>
      <vt:lpstr>Опитът на НЕСТЛЕ</vt:lpstr>
      <vt:lpstr>Маркетингът в социалните медии се отличава от традиционния </vt:lpstr>
      <vt:lpstr>Други видове интернет маркетинг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Stenly</dc:creator>
  <cp:lastModifiedBy>Multimedia</cp:lastModifiedBy>
  <cp:revision>41</cp:revision>
  <dcterms:created xsi:type="dcterms:W3CDTF">2015-11-10T11:07:46Z</dcterms:created>
  <dcterms:modified xsi:type="dcterms:W3CDTF">2017-03-14T16:06:31Z</dcterms:modified>
</cp:coreProperties>
</file>